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ags/tag2.xml" ContentType="application/vnd.openxmlformats-officedocument.presentationml.tags+xml"/>
  <Override PartName="/ppt/ink/ink1.xml" ContentType="application/inkml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66" r:id="rId4"/>
    <p:sldId id="267" r:id="rId5"/>
    <p:sldId id="269" r:id="rId6"/>
    <p:sldId id="263" r:id="rId7"/>
    <p:sldId id="262" r:id="rId8"/>
    <p:sldId id="264" r:id="rId9"/>
    <p:sldId id="265" r:id="rId10"/>
    <p:sldId id="268" r:id="rId11"/>
  </p:sldIdLst>
  <p:sldSz cx="12192000" cy="6858000"/>
  <p:notesSz cx="6858000" cy="91440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66" autoAdjust="0"/>
    <p:restoredTop sz="94660"/>
  </p:normalViewPr>
  <p:slideViewPr>
    <p:cSldViewPr snapToGrid="0">
      <p:cViewPr varScale="1">
        <p:scale>
          <a:sx n="48" d="100"/>
          <a:sy n="48" d="100"/>
        </p:scale>
        <p:origin x="36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1.42395" units="1/cm"/>
          <inkml:channelProperty channel="Y" name="resolution" value="44.13793" units="1/cm"/>
          <inkml:channelProperty channel="T" name="resolution" value="1" units="1/dev"/>
        </inkml:channelProperties>
      </inkml:inkSource>
      <inkml:timestamp xml:id="ts0" timeString="2022-03-01T08:47:44.02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6778 12356 0,'28'0'157,"28"0"-157,-28 0 15,0-28 1,-1 28-16,-27-28 16,28 0-16,0-27 15,0 55-15,-28-28 16,0 0-16,28 28 15,-28-28-15,28 0 16,0-28 15,0 28-31,-28 0 63,28 28-48,0-27-15,-28-1 32,27 0-17,-27 0 1,28 0 0,-28 0 15,0 0 0,0 84 219,0 0-234,0-28-16,0 0 15,0 55 63,0-27-62,0-28 0,0 56-16,0-57 15,0 1-15,0 0 16,28-28-16,0 28 78,-28 0-78,0 0 16,0 56-1,0-57 1,0 29 0</inkml:trace>
  <inkml:trace contextRef="#ctx0" brushRef="#br0" timeOffset="5120.1334">7894 14392 0,'0'-28'406,"0"-28"-391,28 1 1,0-1-16,0 28 31,-1 0 16,1 0-16,28 0 16,0 0-31,-28 28 0,28-27-1,-29-1-15,1 28 360,-28 28-48,28 55-312,-28-27 31,0-28-31,28 28 16,-28-28 203,0-1-204,0 1-15,0 28 16,28-28 0,-28 28-16,0 0 15,0-29 48,0 29-32,0-28 0,0 0-31,-28 0 16,28 0 15,-28 0 16,28 0-31,-28-1-16,0-27 15,1 28-15,-1-28 16,-28 28-16,28 0 15,0 0 1,28 0 78,0 0 0,-28-28-16,0 0-63,0 0 1,1 0 31,-29-168-32,0 168-15,28 0 16,0-27-16,0-1 188,-28 0-188,29 0 31,27 0 0,0 0 63,0 0-79,27-28-15,29 29 16,-28-29 0,0 56-16,0 0 93,28 0 1,-28 0-94,0 28 16,-28 27-1,27-27-15,-27 0 16,28 28-16,-28 0 16,28-28-16,-28 0 15,28 27-15,-28-27 16,0 0 0,0 0-16,0 0 31,28-28-31,-28 28 15,28 0 1,-28 0 265,28-1-265,-28 1-16,56-28 94,-29 0-79,29 0 48,0 0-63,0 0 15,-28 0-15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C9C76-462D-484D-ACBF-D2C53FE1C81B}" type="datetimeFigureOut">
              <a:rPr lang="en-US" smtClean="0"/>
              <a:t>03/15/2023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F631B-A3C6-4D70-BE3D-07E0DEF87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3503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C9C76-462D-484D-ACBF-D2C53FE1C81B}" type="datetimeFigureOut">
              <a:rPr lang="en-US" smtClean="0"/>
              <a:t>03/15/2023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F631B-A3C6-4D70-BE3D-07E0DEF87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9250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C9C76-462D-484D-ACBF-D2C53FE1C81B}" type="datetimeFigureOut">
              <a:rPr lang="en-US" smtClean="0"/>
              <a:t>03/15/2023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F631B-A3C6-4D70-BE3D-07E0DEF87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4839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C9C76-462D-484D-ACBF-D2C53FE1C81B}" type="datetimeFigureOut">
              <a:rPr lang="en-US" smtClean="0"/>
              <a:t>03/15/2023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F631B-A3C6-4D70-BE3D-07E0DEF87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2197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C9C76-462D-484D-ACBF-D2C53FE1C81B}" type="datetimeFigureOut">
              <a:rPr lang="en-US" smtClean="0"/>
              <a:t>03/15/2023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F631B-A3C6-4D70-BE3D-07E0DEF87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9240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C9C76-462D-484D-ACBF-D2C53FE1C81B}" type="datetimeFigureOut">
              <a:rPr lang="en-US" smtClean="0"/>
              <a:t>03/15/2023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F631B-A3C6-4D70-BE3D-07E0DEF87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6496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C9C76-462D-484D-ACBF-D2C53FE1C81B}" type="datetimeFigureOut">
              <a:rPr lang="en-US" smtClean="0"/>
              <a:t>03/15/2023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F631B-A3C6-4D70-BE3D-07E0DEF87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0536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C9C76-462D-484D-ACBF-D2C53FE1C81B}" type="datetimeFigureOut">
              <a:rPr lang="en-US" smtClean="0"/>
              <a:t>03/15/2023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F631B-A3C6-4D70-BE3D-07E0DEF87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896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C9C76-462D-484D-ACBF-D2C53FE1C81B}" type="datetimeFigureOut">
              <a:rPr lang="en-US" smtClean="0"/>
              <a:t>03/15/2023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F631B-A3C6-4D70-BE3D-07E0DEF87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31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C9C76-462D-484D-ACBF-D2C53FE1C81B}" type="datetimeFigureOut">
              <a:rPr lang="en-US" smtClean="0"/>
              <a:t>03/15/2023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F631B-A3C6-4D70-BE3D-07E0DEF87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93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C9C76-462D-484D-ACBF-D2C53FE1C81B}" type="datetimeFigureOut">
              <a:rPr lang="en-US" smtClean="0"/>
              <a:t>03/15/2023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F631B-A3C6-4D70-BE3D-07E0DEF87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647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C9C76-462D-484D-ACBF-D2C53FE1C81B}" type="datetimeFigureOut">
              <a:rPr lang="en-US" smtClean="0"/>
              <a:t>03/15/2023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F631B-A3C6-4D70-BE3D-07E0DEF87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9487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C9C76-462D-484D-ACBF-D2C53FE1C81B}" type="datetimeFigureOut">
              <a:rPr lang="en-US" smtClean="0"/>
              <a:t>03/15/2023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F631B-A3C6-4D70-BE3D-07E0DEF87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2834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C9C76-462D-484D-ACBF-D2C53FE1C81B}" type="datetimeFigureOut">
              <a:rPr lang="en-US" smtClean="0"/>
              <a:t>03/15/2023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F631B-A3C6-4D70-BE3D-07E0DEF87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946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C9C76-462D-484D-ACBF-D2C53FE1C81B}" type="datetimeFigureOut">
              <a:rPr lang="en-US" smtClean="0"/>
              <a:t>03/15/2023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F631B-A3C6-4D70-BE3D-07E0DEF87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8133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C9C76-462D-484D-ACBF-D2C53FE1C81B}" type="datetimeFigureOut">
              <a:rPr lang="en-US" smtClean="0"/>
              <a:t>03/15/2023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F631B-A3C6-4D70-BE3D-07E0DEF87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00089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C9C76-462D-484D-ACBF-D2C53FE1C81B}" type="datetimeFigureOut">
              <a:rPr lang="en-US" smtClean="0"/>
              <a:t>03/15/2023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F631B-A3C6-4D70-BE3D-07E0DEF87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54005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C9C76-462D-484D-ACBF-D2C53FE1C81B}" type="datetimeFigureOut">
              <a:rPr lang="en-US" smtClean="0"/>
              <a:t>03/15/2023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F631B-A3C6-4D70-BE3D-07E0DEF87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5220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C9C76-462D-484D-ACBF-D2C53FE1C81B}" type="datetimeFigureOut">
              <a:rPr lang="en-US" smtClean="0"/>
              <a:t>03/15/2023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F631B-A3C6-4D70-BE3D-07E0DEF87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053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C9C76-462D-484D-ACBF-D2C53FE1C81B}" type="datetimeFigureOut">
              <a:rPr lang="en-US" smtClean="0"/>
              <a:t>03/15/2023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F631B-A3C6-4D70-BE3D-07E0DEF87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393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C9C76-462D-484D-ACBF-D2C53FE1C81B}" type="datetimeFigureOut">
              <a:rPr lang="en-US" smtClean="0"/>
              <a:t>03/15/2023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F631B-A3C6-4D70-BE3D-07E0DEF87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7949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C9C76-462D-484D-ACBF-D2C53FE1C81B}" type="datetimeFigureOut">
              <a:rPr lang="en-US" smtClean="0"/>
              <a:t>03/15/2023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F631B-A3C6-4D70-BE3D-07E0DEF87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820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C9C76-462D-484D-ACBF-D2C53FE1C81B}" type="datetimeFigureOut">
              <a:rPr lang="en-US" smtClean="0"/>
              <a:t>03/15/2023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F631B-A3C6-4D70-BE3D-07E0DEF87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7658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C9C76-462D-484D-ACBF-D2C53FE1C81B}" type="datetimeFigureOut">
              <a:rPr lang="en-US" smtClean="0"/>
              <a:t>03/15/2023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F631B-A3C6-4D70-BE3D-07E0DEF87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581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C9C76-462D-484D-ACBF-D2C53FE1C81B}" type="datetimeFigureOut">
              <a:rPr lang="en-US" smtClean="0"/>
              <a:t>03/15/2023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F631B-A3C6-4D70-BE3D-07E0DEF87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015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C9C76-462D-484D-ACBF-D2C53FE1C81B}" type="datetimeFigureOut">
              <a:rPr lang="en-US" smtClean="0"/>
              <a:t>03/15/2023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F631B-A3C6-4D70-BE3D-07E0DEF87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795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C9C76-462D-484D-ACBF-D2C53FE1C81B}" type="datetimeFigureOut">
              <a:rPr lang="en-US" smtClean="0"/>
              <a:t>03/15/2023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F631B-A3C6-4D70-BE3D-07E0DEF87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3451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C9C76-462D-484D-ACBF-D2C53FE1C81B}" type="datetimeFigureOut">
              <a:rPr lang="en-US" smtClean="0"/>
              <a:t>03/15/2023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F631B-A3C6-4D70-BE3D-07E0DEF87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115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5" r:id="rId2"/>
    <p:sldLayoutId id="2147483674" r:id="rId3"/>
    <p:sldLayoutId id="2147483673" r:id="rId4"/>
    <p:sldLayoutId id="2147483672" r:id="rId5"/>
    <p:sldLayoutId id="2147483671" r:id="rId6"/>
    <p:sldLayoutId id="2147483670" r:id="rId7"/>
    <p:sldLayoutId id="2147483669" r:id="rId8"/>
    <p:sldLayoutId id="2147483668" r:id="rId9"/>
    <p:sldLayoutId id="2147483667" r:id="rId10"/>
    <p:sldLayoutId id="2147483666" r:id="rId11"/>
    <p:sldLayoutId id="2147483665" r:id="rId12"/>
    <p:sldLayoutId id="2147483664" r:id="rId13"/>
    <p:sldLayoutId id="2147483663" r:id="rId14"/>
    <p:sldLayoutId id="2147483662" r:id="rId15"/>
    <p:sldLayoutId id="2147483661" r:id="rId16"/>
    <p:sldLayoutId id="2147483660" r:id="rId17"/>
    <p:sldLayoutId id="2147483650" r:id="rId18"/>
    <p:sldLayoutId id="2147483651" r:id="rId19"/>
    <p:sldLayoutId id="2147483652" r:id="rId20"/>
    <p:sldLayoutId id="2147483653" r:id="rId21"/>
    <p:sldLayoutId id="2147483654" r:id="rId22"/>
    <p:sldLayoutId id="2147483655" r:id="rId23"/>
    <p:sldLayoutId id="2147483656" r:id="rId24"/>
    <p:sldLayoutId id="2147483657" r:id="rId25"/>
    <p:sldLayoutId id="2147483658" r:id="rId26"/>
    <p:sldLayoutId id="2147483659" r:id="rId2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4.xml"/><Relationship Id="rId5" Type="http://schemas.openxmlformats.org/officeDocument/2006/relationships/image" Target="file:///C:\Program%20Files\Inknoe%20ClassPoint\Images\short_answer_without%20result_default.png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file:///C:\Program%20Files\Inknoe%20ClassPoint\Images\short_answer_without%20result_default.pn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4" Type="http://schemas.openxmlformats.org/officeDocument/2006/relationships/image" Target="file:///C:\Program%20Files\Inknoe%20ClassPoint\Images\short_answer_without%20result_default.p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1" y="1015047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0099"/>
                </a:solidFill>
              </a:rPr>
              <a:t>Trường Tiểu học Cẩm Vũ – Cẩm Giàng – Hải Dương</a:t>
            </a:r>
          </a:p>
          <a:p>
            <a:pPr algn="ctr"/>
            <a:r>
              <a:rPr lang="en-US" sz="4000" b="1" dirty="0" smtClean="0">
                <a:solidFill>
                  <a:srgbClr val="000099"/>
                </a:solidFill>
              </a:rPr>
              <a:t>Bộ môn: Tin học</a:t>
            </a:r>
          </a:p>
          <a:p>
            <a:pPr algn="ctr"/>
            <a:r>
              <a:rPr lang="en-US" sz="4000" b="1" dirty="0" smtClean="0">
                <a:solidFill>
                  <a:srgbClr val="000099"/>
                </a:solidFill>
              </a:rPr>
              <a:t>Giáo viên: Nguyễn Thị Lan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4082" y="109152"/>
            <a:ext cx="26246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</a:rPr>
              <a:t>Tuần 25</a:t>
            </a:r>
          </a:p>
        </p:txBody>
      </p:sp>
    </p:spTree>
    <p:extLst>
      <p:ext uri="{BB962C8B-B14F-4D97-AF65-F5344CB8AC3E}">
        <p14:creationId xmlns:p14="http://schemas.microsoft.com/office/powerpoint/2010/main" val="51586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13509" y="-215537"/>
            <a:ext cx="12192000" cy="7315200"/>
          </a:xfrm>
          <a:prstGeom prst="rect">
            <a:avLst/>
          </a:prstGeom>
        </p:spPr>
      </p:pic>
      <p:pic>
        <p:nvPicPr>
          <p:cNvPr id="5" name="btnInknoeActivity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6227" y="5429250"/>
            <a:ext cx="2219546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7218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2783" y="357808"/>
            <a:ext cx="9144000" cy="1283598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3000"/>
              </a:spcAft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tháng 3 năm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Tin học</a:t>
            </a:r>
            <a:br>
              <a:rPr lang="en-US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Thế giới Logo của emc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6538" y="1565645"/>
            <a:ext cx="11645462" cy="114605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Thủ tục trong Logo </a:t>
            </a:r>
          </a:p>
          <a:p>
            <a:pPr marL="514350" indent="-514350" algn="l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Cấu trúc một thủ tục: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&lt;tên thủ tục&gt;                                		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Đầu thủ tục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&lt;các câu lệnh trong thân thủ tục&gt;   		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Thân thủ tục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								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Kết thúc thủ tục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3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1653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2783" y="357808"/>
            <a:ext cx="9144000" cy="1283598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3000"/>
              </a:spcAft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tháng 3 năm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Tin học</a:t>
            </a:r>
            <a:br>
              <a:rPr lang="en-US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Thế giới Logo của em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6538" y="1565645"/>
            <a:ext cx="11645462" cy="114605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Thủ tục trong Logo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Thực hiện các bước viết thủ tục: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 1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Edit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“hinhbacanh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 2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 thủ tục                               	</a:t>
            </a:r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Repeat 3[fd 200 rt 120]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End	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		</a:t>
            </a:r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 3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File/ save and exit	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3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487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2783" y="357808"/>
            <a:ext cx="9144000" cy="1283598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3000"/>
              </a:spcAft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 sáu ngày 11 tháng 3 năm 2022</a:t>
            </a:r>
            <a:b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Tin học</a:t>
            </a:r>
            <a:br>
              <a:rPr lang="en-US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Thế giới Logo của em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6538" y="1565645"/>
            <a:ext cx="11645462" cy="114605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Thủ tục trong Logo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(tiếp)</a:t>
            </a:r>
            <a:endParaRPr lang="en-US" sz="3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Thực hiện gọi thủ tục: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Gõ tên thủ tục trong ngăn gõ lệnh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3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6583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2995" y="4397284"/>
            <a:ext cx="11639005" cy="4101738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Viết thủ tục vẽ sáu hình vuông lồng nhau</a:t>
            </a:r>
            <a:br>
              <a:rPr lang="en-US" dirty="0" smtClean="0"/>
            </a:br>
            <a:r>
              <a:rPr lang="en-US" dirty="0" smtClean="0"/>
              <a:t>edit “6hinhvuonglongnhau</a:t>
            </a:r>
            <a:br>
              <a:rPr lang="en-US" dirty="0" smtClean="0"/>
            </a:br>
            <a:r>
              <a:rPr lang="en-US" dirty="0" smtClean="0"/>
              <a:t>to</a:t>
            </a:r>
            <a:br>
              <a:rPr lang="en-US" dirty="0" smtClean="0"/>
            </a:br>
            <a:r>
              <a:rPr lang="en-US" dirty="0" smtClean="0"/>
              <a:t>repeat 6[repeat 4[fd 20 rt 90] rt 60]</a:t>
            </a:r>
            <a:br>
              <a:rPr lang="en-US" dirty="0" smtClean="0"/>
            </a:br>
            <a:r>
              <a:rPr lang="en-US" dirty="0" smtClean="0"/>
              <a:t>end</a:t>
            </a:r>
            <a:br>
              <a:rPr lang="en-US" dirty="0" smtClean="0"/>
            </a:br>
            <a:r>
              <a:rPr lang="en-US" dirty="0" smtClean="0"/>
              <a:t>file/save and exit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7" name="btnInknoeActivity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6227" y="5429250"/>
            <a:ext cx="2219546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7956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2783" y="357808"/>
            <a:ext cx="9144000" cy="1283598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3000"/>
              </a:spcAft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 ba ngày 01 tháng 3 năm 2022</a:t>
            </a:r>
            <a:b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Tin học</a:t>
            </a:r>
            <a:br>
              <a:rPr lang="en-US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Thế giới Logo của em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6538" y="1565645"/>
            <a:ext cx="11645462" cy="114605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Câu lệnh lặp lồng nhau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Hoạt động cơ bản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 sát hình, phân tích và đưa ra cách vẽ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136" y="3548747"/>
            <a:ext cx="3276600" cy="2962275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3487106" y="4024036"/>
            <a:ext cx="960698" cy="91222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65371" y="3695317"/>
            <a:ext cx="566975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Repeat 4[fd 200 rt 90]</a:t>
            </a:r>
          </a:p>
          <a:p>
            <a:r>
              <a:rPr lang="en-US" sz="4800" dirty="0" smtClean="0"/>
              <a:t>=360/6= 60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7" name="Ink 6"/>
              <p14:cNvContentPartPr/>
              <p14:nvPr/>
            </p14:nvContentPartPr>
            <p14:xfrm>
              <a:off x="2440080" y="4247280"/>
              <a:ext cx="603000" cy="1185120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430720" y="4237920"/>
                <a:ext cx="621720" cy="1203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1002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2783" y="357808"/>
            <a:ext cx="9144000" cy="1283598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3000"/>
              </a:spcAft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Thứ ba ngày 01 tháng 3 năm 2022</a:t>
            </a:r>
            <a:b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Tin học</a:t>
            </a:r>
            <a:br>
              <a:rPr lang="en-US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Thế giới Logo của em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6538" y="1565645"/>
            <a:ext cx="11645462" cy="114605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Câu lệnh lặp lồng nhau</a:t>
            </a:r>
          </a:p>
          <a:p>
            <a:pPr marL="514350" indent="-514350" algn="l">
              <a:lnSpc>
                <a:spcPct val="100000"/>
              </a:lnSpc>
              <a:spcBef>
                <a:spcPts val="0"/>
              </a:spcBef>
              <a:buAutoNum type="alphaUcPeriod"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 sát hình, phân tích và đưa ra cách vẽ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758" y="2805331"/>
            <a:ext cx="3276600" cy="2962275"/>
          </a:xfrm>
          <a:prstGeom prst="rect">
            <a:avLst/>
          </a:prstGeom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3741683" y="2572556"/>
            <a:ext cx="8450317" cy="6148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 vẽ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3741678" y="3056690"/>
            <a:ext cx="10174147" cy="6148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 vuông 1, quay 60 độ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repeat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4[fd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rt 90] rt 60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877908" y="3334531"/>
            <a:ext cx="960698" cy="93755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3741678" y="3364124"/>
            <a:ext cx="10174147" cy="6148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 vuông 2, quay 60 độ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repeat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4[fd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rt 90] rt 60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3741678" y="3750520"/>
            <a:ext cx="10174147" cy="6148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 vuông 3, quay 60 độ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repeat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4[fd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rt 90] rt 60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3741677" y="4123201"/>
            <a:ext cx="10174147" cy="6148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 vuông 4, quay 60 độ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repeat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4[fd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rt 90] rt 60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Subtitle 2"/>
          <p:cNvSpPr txBox="1">
            <a:spLocks/>
          </p:cNvSpPr>
          <p:nvPr/>
        </p:nvSpPr>
        <p:spPr>
          <a:xfrm>
            <a:off x="3741677" y="4516293"/>
            <a:ext cx="10174147" cy="6148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 vuông 5, quay 60 độ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repeat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4[fd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rt 90] rt 60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Subtitle 2"/>
          <p:cNvSpPr txBox="1">
            <a:spLocks/>
          </p:cNvSpPr>
          <p:nvPr/>
        </p:nvSpPr>
        <p:spPr>
          <a:xfrm>
            <a:off x="3741676" y="4961239"/>
            <a:ext cx="10174147" cy="6148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 vuông 6, quay 60 độ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repeat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4[fd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rt 90] rt 60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3347" y="3355694"/>
            <a:ext cx="426418" cy="381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625397" y="4200865"/>
            <a:ext cx="426418" cy="381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949919" y="4988644"/>
            <a:ext cx="426418" cy="381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023945" y="4803909"/>
            <a:ext cx="426418" cy="381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810736" y="3859831"/>
            <a:ext cx="426418" cy="381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428938" y="3140991"/>
            <a:ext cx="426418" cy="381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24" name="Subtitle 2"/>
          <p:cNvSpPr txBox="1">
            <a:spLocks/>
          </p:cNvSpPr>
          <p:nvPr/>
        </p:nvSpPr>
        <p:spPr>
          <a:xfrm>
            <a:off x="3741675" y="5390904"/>
            <a:ext cx="8450317" cy="6148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Repeat 6[repeat 4[fd 200 rt 90] rt 60]</a:t>
            </a:r>
          </a:p>
        </p:txBody>
      </p:sp>
    </p:spTree>
    <p:extLst>
      <p:ext uri="{BB962C8B-B14F-4D97-AF65-F5344CB8AC3E}">
        <p14:creationId xmlns:p14="http://schemas.microsoft.com/office/powerpoint/2010/main" val="471413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 animBg="1"/>
      <p:bldP spid="14" grpId="0"/>
      <p:bldP spid="15" grpId="0"/>
      <p:bldP spid="16" grpId="0"/>
      <p:bldP spid="17" grpId="0"/>
      <p:bldP spid="18" grpId="0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2783" y="357808"/>
            <a:ext cx="9144000" cy="1283598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3000"/>
              </a:spcAft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Thứ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sáu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ngày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04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tháng 3 năm 2022</a:t>
            </a:r>
            <a:b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Tin học</a:t>
            </a:r>
            <a:br>
              <a:rPr lang="en-US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Thế giới Logo của em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6538" y="1565645"/>
            <a:ext cx="11645462" cy="114605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Câu lệnh lặp lồng nhau (tiếp)</a:t>
            </a:r>
          </a:p>
          <a:p>
            <a:pPr marL="514350" indent="-514350" algn="l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cơ bản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Cấu trúc câu lệnh lặp lồng nhau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814852" y="3350561"/>
            <a:ext cx="8124496" cy="736212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Repeat m[repeat n[các câu lệnh]]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4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6538" y="3334758"/>
            <a:ext cx="731010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Tổng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quát 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472052" y="3985372"/>
            <a:ext cx="11645462" cy="11460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Thực hành</a:t>
            </a:r>
          </a:p>
        </p:txBody>
      </p:sp>
    </p:spTree>
    <p:extLst>
      <p:ext uri="{BB962C8B-B14F-4D97-AF65-F5344CB8AC3E}">
        <p14:creationId xmlns:p14="http://schemas.microsoft.com/office/powerpoint/2010/main" val="1330128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4182" y="1053352"/>
            <a:ext cx="9144000" cy="164197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Viết câu lệnh vẽ 6 hình vuông cạnh 200 bước lồng nhau</a:t>
            </a:r>
            <a:br>
              <a:rPr lang="en-US" dirty="0" smtClean="0"/>
            </a:br>
            <a:r>
              <a:rPr lang="en-US" dirty="0" smtClean="0"/>
              <a:t>classpoint.app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Repeat 4[Repeat 4[fd 200 rt 90] rt 90]</a:t>
            </a:r>
          </a:p>
          <a:p>
            <a:endParaRPr lang="en-US" dirty="0"/>
          </a:p>
        </p:txBody>
      </p:sp>
      <p:pic>
        <p:nvPicPr>
          <p:cNvPr id="10" name="btnInknoeActivity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6227" y="5429250"/>
            <a:ext cx="2219546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3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KNOELEADERBOARD" val="-24048756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S" val="false"/>
  <p:tag name="INKNOEBUTTONMODEL" val="{&quot;ActivityType&quot;:2,&quot;OptionCount&quot;:4,&quot;WcOptionCount&quot;:10,&quot;HasMultipleSubmission&quot;:false,&quot;HasAutoStop&quot;:false,&quot;HasMinimizeMode&quot;:false,&quot;TimerValue&quot;:&quot;1:00&quot;,&quot;HasAutoStart&quot;:false,&quot;HasCorrectAnswers&quot;:false,&quot;McqAnswers&quot;:[],&quot;ActivityId&quot;:&quot;&quot;,&quot;IaMcqCompetition&quot;:false,&quot;IsAnonymous&quot;:false,&quot;AutoAdvance&quot;:false,&quot;IsCompetitionMode&quot;:false}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S" val="false"/>
  <p:tag name="INKNOEBUTTONMODEL" val="{&quot;ActivityType&quot;:2,&quot;OptionCount&quot;:4,&quot;WcOptionCount&quot;:10,&quot;HasMultipleSubmission&quot;:false,&quot;HasAutoStop&quot;:true,&quot;HasMinimizeMode&quot;:false,&quot;TimerValue&quot;:&quot;04:00&quot;,&quot;HasAutoStart&quot;:false,&quot;HasCorrectAnswers&quot;:false,&quot;McqAnswers&quot;:[],&quot;ActivityId&quot;:&quot;sho20220307033545747951&quot;,&quot;IaMcqCompetition&quot;:false,&quot;IsAnonymous&quot;:false,&quot;AutoAdvance&quot;:false,&quot;IsCompetitionMode&quot;:false}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KNOEBUTTONMODEL" val="{&quot;ActivityType&quot;:2,&quot;OptionCount&quot;:4,&quot;WcOptionCount&quot;:10,&quot;HasMultipleSubmission&quot;:false,&quot;HasAutoStop&quot;:false,&quot;HasMinimizeMode&quot;:false,&quot;TimerValue&quot;:&quot;1:00&quot;,&quot;HasAutoStart&quot;:false,&quot;HasCorrectAnswers&quot;:false,&quot;McqAnswers&quot;:[],&quot;ActivityId&quot;:&quot;sho20220307032038909212&quot;,&quot;IaMcqCompetition&quot;:false,&quot;IsAnonymous&quot;:false,&quot;AutoAdvance&quot;:false,&quot;IsCompetitionMode&quot;:false}"/>
  <p:tag name="ANSWERS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1812</TotalTime>
  <Words>378</Words>
  <Application>Microsoft Office PowerPoint</Application>
  <PresentationFormat>Widescreen</PresentationFormat>
  <Paragraphs>60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PowerPoint Presentation</vt:lpstr>
      <vt:lpstr>Thứ tư ngày 15 tháng 3 năm 2023 Tin học Thế giới Logo của emc</vt:lpstr>
      <vt:lpstr>Thứ tư ngày 15 tháng 3 năm 2023 Tin học Thế giới Logo của em</vt:lpstr>
      <vt:lpstr>Thứ sáu ngày 11 tháng 3 năm 2022 Tin học Thế giới Logo của em</vt:lpstr>
      <vt:lpstr>Viết thủ tục vẽ sáu hình vuông lồng nhau edit “6hinhvuonglongnhau to repeat 6[repeat 4[fd 20 rt 90] rt 60] end file/save and exit    </vt:lpstr>
      <vt:lpstr>Thứ ba ngày 01 tháng 3 năm 2022 Tin học Thế giới Logo của em</vt:lpstr>
      <vt:lpstr>Thứ ba ngày 01 tháng 3 năm 2022 Tin học Thế giới Logo của em</vt:lpstr>
      <vt:lpstr>Thứ sáu ngày 04 tháng 3 năm 2022 Tin học Thế giới Logo của em</vt:lpstr>
      <vt:lpstr>Viết câu lệnh vẽ 6 hình vuông cạnh 200 bước lồng nhau classpoint.app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Thứ tư, ngày 18 tháng 9 năm 2019 Tin học</dc:title>
  <dc:creator>Windows User</dc:creator>
  <cp:lastModifiedBy>Windows User</cp:lastModifiedBy>
  <cp:revision>112</cp:revision>
  <dcterms:created xsi:type="dcterms:W3CDTF">2019-09-18T02:37:42Z</dcterms:created>
  <dcterms:modified xsi:type="dcterms:W3CDTF">2023-03-15T03:26:32Z</dcterms:modified>
</cp:coreProperties>
</file>