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95" r:id="rId2"/>
    <p:sldId id="270" r:id="rId3"/>
    <p:sldId id="326" r:id="rId4"/>
    <p:sldId id="325" r:id="rId5"/>
    <p:sldId id="272" r:id="rId6"/>
    <p:sldId id="273" r:id="rId7"/>
    <p:sldId id="275" r:id="rId8"/>
    <p:sldId id="276" r:id="rId9"/>
    <p:sldId id="277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278" r:id="rId20"/>
    <p:sldId id="279" r:id="rId21"/>
    <p:sldId id="280" r:id="rId22"/>
  </p:sldIdLst>
  <p:sldSz cx="12192000" cy="6858000"/>
  <p:notesSz cx="6858000" cy="9144000"/>
  <p:embeddedFontLst>
    <p:embeddedFont>
      <p:font typeface="Bahnschrift SemiBold Condensed" pitchFamily="34" charset="0"/>
      <p:bold r:id="rId24"/>
    </p:embeddedFont>
    <p:embeddedFont>
      <p:font typeface=".VnAristote" pitchFamily="34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Elephant" pitchFamily="18" charset="0"/>
      <p:regular r:id="rId30"/>
      <p:italic r:id="rId31"/>
    </p:embeddedFont>
    <p:embeddedFont>
      <p:font typeface="Cambria" pitchFamily="18" charset="0"/>
      <p:regular r:id="rId32"/>
      <p:bold r:id="rId33"/>
      <p:italic r:id="rId34"/>
      <p:boldItalic r:id="rId35"/>
    </p:embeddedFont>
    <p:embeddedFont>
      <p:font typeface="Century Gothic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180E"/>
    <a:srgbClr val="FEF9B7"/>
    <a:srgbClr val="00CAF4"/>
    <a:srgbClr val="6B72D5"/>
    <a:srgbClr val="0996FF"/>
    <a:srgbClr val="D5E40E"/>
    <a:srgbClr val="36FC8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>
        <p:scale>
          <a:sx n="76" d="100"/>
          <a:sy n="76" d="100"/>
        </p:scale>
        <p:origin x="384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32CD-1729-4401-9D90-76BC32486740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52515-DABC-4F72-B3B8-B21077F6A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387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99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525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526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9305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56719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4325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667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120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960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06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59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21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133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54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-9673" y="-30780"/>
            <a:ext cx="12211346" cy="6919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39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4.wav"/><Relationship Id="rId7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4.wav"/><Relationship Id="rId7" Type="http://schemas.openxmlformats.org/officeDocument/2006/relationships/image" Target="../media/image3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4.wav"/><Relationship Id="rId7" Type="http://schemas.openxmlformats.org/officeDocument/2006/relationships/image" Target="../media/image35.png"/><Relationship Id="rId12" Type="http://schemas.openxmlformats.org/officeDocument/2006/relationships/image" Target="../media/image4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3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4.wav"/><Relationship Id="rId7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4.wav"/><Relationship Id="rId7" Type="http://schemas.openxmlformats.org/officeDocument/2006/relationships/image" Target="../media/image3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4.wav"/><Relationship Id="rId7" Type="http://schemas.openxmlformats.org/officeDocument/2006/relationships/image" Target="../media/image3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46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4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6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47023" y="840140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9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6634053" y="5266698"/>
            <a:ext cx="3950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</a:t>
            </a:r>
            <a:r>
              <a:rPr lang="en-US" sz="6000" b="1" dirty="0" smtClean="0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3(4,5,6)</a:t>
            </a:r>
            <a:endParaRPr lang="en-US" sz="6000" b="1" dirty="0">
              <a:ln w="0">
                <a:solidFill>
                  <a:srgbClr val="D5E40E"/>
                </a:solidFill>
              </a:ln>
              <a:solidFill>
                <a:srgbClr val="0996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6" name="Mspham-0936082789"/>
          <p:cNvSpPr txBox="1"/>
          <p:nvPr/>
        </p:nvSpPr>
        <p:spPr>
          <a:xfrm>
            <a:off x="1136591" y="1347972"/>
            <a:ext cx="10417322" cy="36299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What did you see </a:t>
            </a:r>
          </a:p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at the zoo?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852" y="526093"/>
            <a:ext cx="79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Friday</a:t>
            </a:r>
            <a:r>
              <a:rPr lang="en-US" sz="3600" dirty="0" smtClean="0"/>
              <a:t>, </a:t>
            </a:r>
            <a:r>
              <a:rPr lang="en-US" sz="3600" dirty="0" smtClean="0"/>
              <a:t>December  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</a:t>
            </a:r>
            <a:r>
              <a:rPr lang="en-US" sz="3600" dirty="0" smtClean="0"/>
              <a:t>2023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7885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1251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 cstate="print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____.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</p:spTree>
    <p:extLst>
      <p:ext uri="{BB962C8B-B14F-4D97-AF65-F5344CB8AC3E}">
        <p14:creationId xmlns="" xmlns:p14="http://schemas.microsoft.com/office/powerpoint/2010/main" val="4138173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 cstate="print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I’m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9454214" y="968671"/>
            <a:ext cx="1176162" cy="2570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17872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 cstate="print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3" name="Picture 1" descr="https://s.sachmem.vn/public/images/TA3T1DEMO/U1-L1-2_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41" y="1559700"/>
            <a:ext cx="3260250" cy="1813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94575" y="899959"/>
            <a:ext cx="4244702" cy="1170893"/>
            <a:chOff x="1471904" y="1560178"/>
            <a:chExt cx="4244702" cy="1170893"/>
          </a:xfrm>
        </p:grpSpPr>
        <p:sp>
          <p:nvSpPr>
            <p:cNvPr id="15" name="Rounded Rectangle 14"/>
            <p:cNvSpPr/>
            <p:nvPr/>
          </p:nvSpPr>
          <p:spPr>
            <a:xfrm>
              <a:off x="1471904" y="1560178"/>
              <a:ext cx="4244702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___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</a:p>
          </p:txBody>
        </p:sp>
        <p:pic>
          <p:nvPicPr>
            <p:cNvPr id="16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297891" y="2483458"/>
            <a:ext cx="3326098" cy="919401"/>
            <a:chOff x="1928336" y="4997969"/>
            <a:chExt cx="4498053" cy="919401"/>
          </a:xfrm>
        </p:grpSpPr>
        <p:sp>
          <p:nvSpPr>
            <p:cNvPr id="25" name="Rounded Rectangle 24"/>
            <p:cNvSpPr/>
            <p:nvPr/>
          </p:nvSpPr>
          <p:spPr>
            <a:xfrm>
              <a:off x="2573181" y="4997969"/>
              <a:ext cx="3853208" cy="919401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___________.</a:t>
              </a:r>
              <a:endParaRPr lang="en-US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 cstate="print"/>
            <a:srcRect l="1" r="4046" b="11493"/>
            <a:stretch/>
          </p:blipFill>
          <p:spPr>
            <a:xfrm rot="16200000">
              <a:off x="2116120" y="5293677"/>
              <a:ext cx="281169" cy="656737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876459" y="955621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72420" y="2549746"/>
            <a:ext cx="225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40083" y="2911987"/>
            <a:ext cx="212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</p:spTree>
    <p:extLst>
      <p:ext uri="{BB962C8B-B14F-4D97-AF65-F5344CB8AC3E}">
        <p14:creationId xmlns="" xmlns:p14="http://schemas.microsoft.com/office/powerpoint/2010/main" val="159916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 cstate="print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55834" y="1689055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 am Tony.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346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</a:t>
            </a:r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___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Nam.</a:t>
            </a:r>
          </a:p>
        </p:txBody>
      </p:sp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8" cstate="print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41535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 cstate="print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26155" y="1389876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 Nam.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8" descr="https://s.sachmem.vn/public/images/v2/TA3T1SHS/U2-L1-2-b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886" y="633912"/>
            <a:ext cx="1429870" cy="3312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29317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 cstate="print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https://s.sachmem.vn/public/images/v2/TA3T1SHS/U2-L1-2-a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88" y="674533"/>
            <a:ext cx="1685418" cy="3257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92234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2495504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07206" y="320980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b.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5361" y="281600"/>
            <a:ext cx="481228" cy="489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06" y="1099596"/>
            <a:ext cx="11189650" cy="4653021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9012" y="1235380"/>
            <a:ext cx="365792" cy="371888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9012" y="263591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9012" y="4626762"/>
            <a:ext cx="365792" cy="371888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1851949" y="174777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1851949" y="375019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7014258" y="5092858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13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="" xmlns:p14="http://schemas.microsoft.com/office/powerpoint/2010/main" val="3516416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949" y="634048"/>
            <a:ext cx="11021332" cy="55682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949" y="233938"/>
            <a:ext cx="4432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visit to the zoo.</a:t>
            </a:r>
          </a:p>
        </p:txBody>
      </p:sp>
    </p:spTree>
    <p:extLst>
      <p:ext uri="{BB962C8B-B14F-4D97-AF65-F5344CB8AC3E}">
        <p14:creationId xmlns="" xmlns:p14="http://schemas.microsoft.com/office/powerpoint/2010/main" val="376630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4821" y="249958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798" y="650068"/>
            <a:ext cx="11088172" cy="5679073"/>
          </a:xfrm>
          <a:prstGeom prst="round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91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9606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01905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218898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3689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1936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425209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242202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06019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65368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231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2418157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235150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05314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9606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/rɔːr/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01905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/muːv/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18898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03689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/siː/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1936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/rɔːrd/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25209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/muːvd/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242202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06019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/sɔː/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855890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/eɪt/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872142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88394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72142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/iːt/</a:t>
            </a:r>
          </a:p>
        </p:txBody>
      </p:sp>
      <p:sp>
        <p:nvSpPr>
          <p:cNvPr id="3" name="Right Arrow 2"/>
          <p:cNvSpPr/>
          <p:nvPr/>
        </p:nvSpPr>
        <p:spPr>
          <a:xfrm>
            <a:off x="9749988" y="1419549"/>
            <a:ext cx="286110" cy="26428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-0936082789"/>
          <p:cNvSpPr/>
          <p:nvPr/>
        </p:nvSpPr>
        <p:spPr>
          <a:xfrm>
            <a:off x="10176127" y="1290351"/>
            <a:ext cx="15087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9853474" y="4504929"/>
            <a:ext cx="18313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 ở</a:t>
            </a:r>
          </a:p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Quá khứ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(Ved/V2)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624872" y="3454170"/>
            <a:ext cx="288601" cy="61650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8928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Gầm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395131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212124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bộ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3011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1259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gầm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418435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d.chuyển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35428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đi bộ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05342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nhìn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849116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865368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b="8106"/>
          <a:stretch/>
        </p:blipFill>
        <p:spPr>
          <a:xfrm>
            <a:off x="804202" y="1033942"/>
            <a:ext cx="1366547" cy="1299723"/>
          </a:xfrm>
          <a:prstGeom prst="rect">
            <a:avLst/>
          </a:prstGeom>
        </p:spPr>
      </p:pic>
      <p:pic>
        <p:nvPicPr>
          <p:cNvPr id="1026" name="Picture 2" descr="Move icon - Free download on Iconf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17" y="973289"/>
            <a:ext cx="1466312" cy="1466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inclipart.com/picdir/big/141-1416685_walk-away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40" y="957338"/>
            <a:ext cx="1050121" cy="1438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7100" y="1081852"/>
            <a:ext cx="1465036" cy="12306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3295" b="96364" l="10000" r="90000">
                        <a14:foregroundMark x1="36628" y1="37955" x2="66977" y2="38750"/>
                        <a14:foregroundMark x1="52209" y1="52727" x2="53488" y2="77955"/>
                        <a14:foregroundMark x1="49767" y1="67045" x2="61163" y2="78750"/>
                        <a14:foregroundMark x1="57093" y1="65795" x2="56744" y2="70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4739" y="875205"/>
            <a:ext cx="1580443" cy="16171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30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30" grpId="0" animBg="1"/>
      <p:bldP spid="32" grpId="0" animBg="1"/>
      <p:bldP spid="3" grpId="0" animBg="1"/>
      <p:bldP spid="4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6099095" y="2316984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loudly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967292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beautifully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21421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quietly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18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23028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fastly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28587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148717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noisily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9095" y="627765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8967292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221421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56018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423028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28587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9148717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24" name="Right Arrow 23"/>
          <p:cNvSpPr/>
          <p:nvPr/>
        </p:nvSpPr>
        <p:spPr>
          <a:xfrm flipH="1">
            <a:off x="2499738" y="1240419"/>
            <a:ext cx="511391" cy="23857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-0936082789"/>
          <p:cNvSpPr/>
          <p:nvPr/>
        </p:nvSpPr>
        <p:spPr>
          <a:xfrm>
            <a:off x="738805" y="981153"/>
            <a:ext cx="16169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Trạng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(adv)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/>
          <p:cNvSpPr/>
          <p:nvPr/>
        </p:nvSpPr>
        <p:spPr>
          <a:xfrm>
            <a:off x="482720" y="2226455"/>
            <a:ext cx="25947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Đứng sau V</a:t>
            </a:r>
          </a:p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Bổ nghĩa cho V</a:t>
            </a:r>
          </a:p>
        </p:txBody>
      </p:sp>
      <p:pic>
        <p:nvPicPr>
          <p:cNvPr id="1026" name="Picture 2" descr="Download Keep Quiet Free Clipart HQ HQ PNG Image | FreePNG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69" y="743632"/>
            <a:ext cx="1169023" cy="1412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8863" y="792577"/>
            <a:ext cx="1555815" cy="1388634"/>
          </a:xfrm>
          <a:prstGeom prst="rect">
            <a:avLst/>
          </a:prstGeom>
        </p:spPr>
      </p:pic>
      <p:pic>
        <p:nvPicPr>
          <p:cNvPr id="1030" name="Picture 6" descr="Vociferous Synonym: Obnoxious | Emoji, Loud soft, Smil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28" y="-1978843"/>
            <a:ext cx="2127558" cy="1489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/>
          <a:srcRect t="15815" r="48495"/>
          <a:stretch/>
        </p:blipFill>
        <p:spPr>
          <a:xfrm>
            <a:off x="10034287" y="3701266"/>
            <a:ext cx="1095345" cy="1528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10323" y="3701266"/>
            <a:ext cx="2146440" cy="123445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8159131">
            <a:off x="4285869" y="3795391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/>
          <a:srcRect b="14772"/>
          <a:stretch/>
        </p:blipFill>
        <p:spPr>
          <a:xfrm>
            <a:off x="6626280" y="3665318"/>
            <a:ext cx="1561034" cy="13955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6874" y="3731149"/>
            <a:ext cx="2126202" cy="1222816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 rot="8159131">
            <a:off x="2629504" y="4003666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92611" y="724937"/>
            <a:ext cx="1736946" cy="1482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1659" y="1432291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678" y="1486894"/>
            <a:ext cx="90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Ầm ĩ,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51206" y="1752374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70462" y="47910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14334" y="4800930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844064" y="4768134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52759" y="4431598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Ồn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</a:p>
        </p:txBody>
      </p:sp>
    </p:spTree>
    <p:extLst>
      <p:ext uri="{BB962C8B-B14F-4D97-AF65-F5344CB8AC3E}">
        <p14:creationId xmlns="" xmlns:p14="http://schemas.microsoft.com/office/powerpoint/2010/main" val="37540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4" grpId="0" animBg="1"/>
      <p:bldP spid="10" grpId="0"/>
      <p:bldP spid="46" grpId="0"/>
      <p:bldP spid="47" grpId="0"/>
      <p:bldP spid="55" grpId="0"/>
      <p:bldP spid="56" grpId="0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="" xmlns:p14="http://schemas.microsoft.com/office/powerpoint/2010/main" val="3252213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59542" y="532737"/>
            <a:ext cx="9535467" cy="5985114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25994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312327" y="5576287"/>
            <a:ext cx="508762" cy="500422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17654" y="928400"/>
            <a:ext cx="278892" cy="27432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67980" y="924936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280855" y="1560188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420049" y="3247175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273490" y="1065560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680556" y="3247175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001963" y="5260196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09925" y="6057113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853662" y="5301967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830092" y="5711916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714216" y="6087083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829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9 What did you see at the zoo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9 What did you see at the zoo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9 What did you see at the zoo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9 What did you see at the zoo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9 What did you see at the zoo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9 What did you see at the zoo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9 What did you see at the zoo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9 What did you see at the zoo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144033" y="351078"/>
            <a:ext cx="6288065" cy="1191816"/>
          </a:xfrm>
          <a:prstGeom prst="wedgeRoundRectCallout">
            <a:avLst>
              <a:gd name="adj1" fmla="val 55789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con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(s) +do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zoo?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606272" y="1674847"/>
            <a:ext cx="3326160" cy="646986"/>
          </a:xfrm>
          <a:prstGeom prst="wedgeRoundRectCallout">
            <a:avLst>
              <a:gd name="adj1" fmla="val 63002"/>
              <a:gd name="adj2" fmla="val -1924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3200" dirty="0"/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Ved,bqt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rot="5400000">
            <a:off x="4011666" y="1660251"/>
            <a:ext cx="1596105" cy="2919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2051" idx="0"/>
          </p:cNvCxnSpPr>
          <p:nvPr/>
        </p:nvCxnSpPr>
        <p:spPr>
          <a:xfrm rot="16200000" flipH="1">
            <a:off x="6308404" y="2282780"/>
            <a:ext cx="1573428" cy="1651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46570" y="4317928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slowly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 loudly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261799" y="5423513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quietly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965409" y="5641744"/>
            <a:ext cx="3565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beautifully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rot="5400000">
            <a:off x="4900239" y="2676526"/>
            <a:ext cx="1723806" cy="1014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 rot="16200000" flipH="1">
            <a:off x="7301306" y="1289879"/>
            <a:ext cx="817164" cy="2881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49" name="Picture 1" descr="https://s.sachmem.vn/public/images/TA5T1SHS/U9-L2-2-1-11cc626c7348229df8315bb33eabbcf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8" y="2722304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TA5T1SHS/U9-L2-2-2-328ce344a60fc028b1eeea7bb458756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17" y="409041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5T1SHS/U9-L2-2-3-45113e6edde3462979dbd462018190c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41" y="3895261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5T1SHS/U9-L2-2-4-0d3dd5535ec6b94795011e1cf391317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440" y="278186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8620799" y="1542894"/>
            <a:ext cx="656165" cy="65616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62569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724629"/>
            <a:ext cx="5765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về con vật yêu thích: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736016" y="244327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941307" y="1776913"/>
            <a:ext cx="7681831" cy="578882"/>
          </a:xfrm>
          <a:prstGeom prst="wedgeRoundRectCallout">
            <a:avLst>
              <a:gd name="adj1" fmla="val 4066"/>
              <a:gd name="adj2" fmla="val 805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favourite animals at the zoo?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71707" y="2558792"/>
            <a:ext cx="4215828" cy="578882"/>
          </a:xfrm>
          <a:prstGeom prst="wedgeRoundRectCallout">
            <a:avLst>
              <a:gd name="adj1" fmla="val -59584"/>
              <a:gd name="adj2" fmla="val 781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 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28869" y="2609670"/>
            <a:ext cx="226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tên các con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0377" y="2462897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548284" y="2588623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941307" y="3778902"/>
            <a:ext cx="5961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các con vật đã làm gì?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160235" y="4426525"/>
            <a:ext cx="4782307" cy="1055608"/>
          </a:xfrm>
          <a:prstGeom prst="wedgeRoundRectCallout">
            <a:avLst>
              <a:gd name="adj1" fmla="val -39362"/>
              <a:gd name="adj2" fmla="val 6121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________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7136493" y="5160592"/>
            <a:ext cx="4713398" cy="578882"/>
          </a:xfrm>
          <a:prstGeom prst="wedgeRoundRectCallout">
            <a:avLst>
              <a:gd name="adj1" fmla="val -54209"/>
              <a:gd name="adj2" fmla="val 495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_________________.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45261" y="5203328"/>
            <a:ext cx="343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hoạt động chúng đã làm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61641" y="5599402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468674" y="5739474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407365" y="1284668"/>
            <a:ext cx="534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(Con vật mà bạn yêu thích ở sở thú là gì?)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9940" y="311727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(Chúng là ____________)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5351" y="5606536"/>
            <a:ext cx="334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(Các con _____ đã làm gì </a:t>
            </a:r>
          </a:p>
          <a:p>
            <a:r>
              <a:rPr lang="en-US" sz="2400">
                <a:solidFill>
                  <a:srgbClr val="FF0066"/>
                </a:solidFill>
              </a:rPr>
              <a:t>khi bạn ở đó.)</a:t>
            </a:r>
          </a:p>
        </p:txBody>
      </p:sp>
    </p:spTree>
    <p:extLst>
      <p:ext uri="{BB962C8B-B14F-4D97-AF65-F5344CB8AC3E}">
        <p14:creationId xmlns="" xmlns:p14="http://schemas.microsoft.com/office/powerpoint/2010/main" val="4933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7" grpId="0"/>
      <p:bldP spid="25" grpId="0" animBg="1"/>
      <p:bldP spid="26" grpId="0" animBg="1"/>
      <p:bldP spid="27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51681" y="1467243"/>
            <a:ext cx="4847568" cy="1273547"/>
            <a:chOff x="457200" y="1432519"/>
            <a:chExt cx="4847568" cy="1273547"/>
          </a:xfrm>
        </p:grpSpPr>
        <p:sp>
          <p:nvSpPr>
            <p:cNvPr id="25" name="Rounded Rectangle 24"/>
            <p:cNvSpPr/>
            <p:nvPr/>
          </p:nvSpPr>
          <p:spPr>
            <a:xfrm>
              <a:off x="457200" y="1432519"/>
              <a:ext cx="4439515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your favourite animals at the zoo?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299527" y="1518521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They're ________.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 cstate="print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77522" y="3665226"/>
            <a:ext cx="4372182" cy="1088167"/>
            <a:chOff x="390591" y="2723312"/>
            <a:chExt cx="4372182" cy="1088167"/>
          </a:xfrm>
        </p:grpSpPr>
        <p:sp>
          <p:nvSpPr>
            <p:cNvPr id="18" name="Rounded Rectangle 17"/>
            <p:cNvSpPr/>
            <p:nvPr/>
          </p:nvSpPr>
          <p:spPr>
            <a:xfrm>
              <a:off x="390591" y="2838634"/>
              <a:ext cx="4075946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the ________ do when you were there?</a:t>
              </a:r>
            </a:p>
          </p:txBody>
        </p:sp>
        <p:pic>
          <p:nvPicPr>
            <p:cNvPr id="19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097" flipV="1">
              <a:off x="4484771" y="2637851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7179723" y="3690407"/>
            <a:ext cx="4186617" cy="1442650"/>
            <a:chOff x="7143909" y="2328011"/>
            <a:chExt cx="2871853" cy="1442650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 cstate="print"/>
            <a:srcRect r="13957"/>
            <a:stretch/>
          </p:blipFill>
          <p:spPr>
            <a:xfrm rot="2211766" flipV="1">
              <a:off x="7143909" y="2328011"/>
              <a:ext cx="566529" cy="658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762358" y="2838172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3152" y="2718806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23179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327</Words>
  <Application>Microsoft Office PowerPoint</Application>
  <PresentationFormat>Custom</PresentationFormat>
  <Paragraphs>133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Bahnschrift SemiBold Condensed</vt:lpstr>
      <vt:lpstr>.VnAristote</vt:lpstr>
      <vt:lpstr>Calibri</vt:lpstr>
      <vt:lpstr>Elephant</vt:lpstr>
      <vt:lpstr>Cambria</vt:lpstr>
      <vt:lpstr>Wingdings</vt:lpstr>
      <vt:lpstr>Century Gothic</vt:lpstr>
      <vt:lpstr>Arial 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Dell</cp:lastModifiedBy>
  <cp:revision>63</cp:revision>
  <dcterms:created xsi:type="dcterms:W3CDTF">2021-05-24T07:54:15Z</dcterms:created>
  <dcterms:modified xsi:type="dcterms:W3CDTF">2023-12-08T09:00:19Z</dcterms:modified>
</cp:coreProperties>
</file>