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4E987-E171-47F1-98CA-932530C2951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CAEF4-F7F0-474E-B53F-33B5BCB3B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9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7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6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0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5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2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5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8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21FE-F9E8-4795-9DA8-EFC06A3E6A8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9A0B-AD54-4C5B-8B9B-1F72D87D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7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96589" y="5562600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2" name="Picture 100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21503" y="2382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4" name="Picture 102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69071">
            <a:off x="70681" y="99092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5" name="Picture 103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130" y="5573712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7" name="TextBox 106"/>
          <p:cNvSpPr txBox="1">
            <a:spLocks noChangeArrowheads="1"/>
          </p:cNvSpPr>
          <p:nvPr/>
        </p:nvSpPr>
        <p:spPr bwMode="auto">
          <a:xfrm>
            <a:off x="3348571" y="754719"/>
            <a:ext cx="5499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TIN HỌC LỚP 5</a:t>
            </a:r>
          </a:p>
        </p:txBody>
      </p:sp>
      <p:sp>
        <p:nvSpPr>
          <p:cNvPr id="2148" name="TextBox 106"/>
          <p:cNvSpPr txBox="1">
            <a:spLocks noChangeArrowheads="1"/>
          </p:cNvSpPr>
          <p:nvPr/>
        </p:nvSpPr>
        <p:spPr bwMode="auto">
          <a:xfrm>
            <a:off x="2093599" y="5925858"/>
            <a:ext cx="7148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Lan 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2901914" y="150905"/>
            <a:ext cx="68516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CẨM VŨ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466" y="3433588"/>
            <a:ext cx="2381923" cy="21974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098" y="1933417"/>
            <a:ext cx="2268848" cy="2446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1639" y="3417742"/>
            <a:ext cx="2543175" cy="238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58585" y="1694570"/>
            <a:ext cx="303847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4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repeatCount="indefinite" fill="hold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3239" y="1424729"/>
            <a:ext cx="12088761" cy="1283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tư ngày 19 tháng 4 năm 2023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  <a:b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5: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học nhạc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3000"/>
              </a:spcAft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2: Bước đầu tạo bản nhạc với phần mềm Musescore</a:t>
            </a:r>
          </a:p>
        </p:txBody>
      </p:sp>
      <p:sp>
        <p:nvSpPr>
          <p:cNvPr id="2" name="Rectangle 1"/>
          <p:cNvSpPr/>
          <p:nvPr/>
        </p:nvSpPr>
        <p:spPr>
          <a:xfrm>
            <a:off x="1722783" y="54299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https://vietjack.me/top-4-de-thi-hoc-ki-2-tin-hoc-lop-3-canh-dieu-nam-2022-2023-co-dap-an-115793.html</a:t>
            </a:r>
          </a:p>
        </p:txBody>
      </p:sp>
    </p:spTree>
    <p:extLst>
      <p:ext uri="{BB962C8B-B14F-4D97-AF65-F5344CB8AC3E}">
        <p14:creationId xmlns:p14="http://schemas.microsoft.com/office/powerpoint/2010/main" val="15160690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055842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33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90</cp:revision>
  <dcterms:created xsi:type="dcterms:W3CDTF">2020-04-19T15:20:09Z</dcterms:created>
  <dcterms:modified xsi:type="dcterms:W3CDTF">2024-02-27T08:34:47Z</dcterms:modified>
</cp:coreProperties>
</file>