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9" r:id="rId1"/>
    <p:sldMasterId id="2147483713" r:id="rId2"/>
    <p:sldMasterId id="2147483726" r:id="rId3"/>
    <p:sldMasterId id="2147483738" r:id="rId4"/>
  </p:sldMasterIdLst>
  <p:notesMasterIdLst>
    <p:notesMasterId r:id="rId21"/>
  </p:notesMasterIdLst>
  <p:sldIdLst>
    <p:sldId id="397" r:id="rId5"/>
    <p:sldId id="398" r:id="rId6"/>
    <p:sldId id="400" r:id="rId7"/>
    <p:sldId id="410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348" r:id="rId16"/>
    <p:sldId id="367" r:id="rId17"/>
    <p:sldId id="395" r:id="rId18"/>
    <p:sldId id="408" r:id="rId19"/>
    <p:sldId id="38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Segoe UI Light" panose="020B0502040204020203" pitchFamily="34" charset="0"/>
      <p:regular r:id="rId30"/>
      <p:italic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52"/>
    <a:srgbClr val="549290"/>
    <a:srgbClr val="FFD83D"/>
    <a:srgbClr val="294F4C"/>
    <a:srgbClr val="BD9164"/>
    <a:srgbClr val="30302E"/>
    <a:srgbClr val="FFC000"/>
    <a:srgbClr val="39674C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364" autoAdjust="0"/>
  </p:normalViewPr>
  <p:slideViewPr>
    <p:cSldViewPr snapToGrid="0">
      <p:cViewPr varScale="1">
        <p:scale>
          <a:sx n="104" d="100"/>
          <a:sy n="104" d="100"/>
        </p:scale>
        <p:origin x="8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4036-1B4F-42B3-8863-478CA29760A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05C-3A88-4DA4-B082-AA839A25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8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6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8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5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47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63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60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3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9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58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49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1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9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1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4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3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1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1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notesSlide" Target="../notesSlides/notesSlide13.xml"/><Relationship Id="rId3" Type="http://schemas.openxmlformats.org/officeDocument/2006/relationships/audio" Target="../media/media1.wav"/><Relationship Id="rId7" Type="http://schemas.openxmlformats.org/officeDocument/2006/relationships/audio" Target="../media/media3.wav"/><Relationship Id="rId12" Type="http://schemas.openxmlformats.org/officeDocument/2006/relationships/slideLayout" Target="../slideLayouts/slideLayout29.xml"/><Relationship Id="rId2" Type="http://schemas.microsoft.com/office/2007/relationships/media" Target="../media/media1.wav"/><Relationship Id="rId16" Type="http://schemas.openxmlformats.org/officeDocument/2006/relationships/image" Target="../media/image17.png"/><Relationship Id="rId1" Type="http://schemas.openxmlformats.org/officeDocument/2006/relationships/tags" Target="../tags/tag13.xml"/><Relationship Id="rId6" Type="http://schemas.microsoft.com/office/2007/relationships/media" Target="../media/media3.wav"/><Relationship Id="rId11" Type="http://schemas.openxmlformats.org/officeDocument/2006/relationships/audio" Target="../media/media5.m4a"/><Relationship Id="rId5" Type="http://schemas.openxmlformats.org/officeDocument/2006/relationships/audio" Target="../media/media2.mp3"/><Relationship Id="rId15" Type="http://schemas.openxmlformats.org/officeDocument/2006/relationships/image" Target="../media/image16.png"/><Relationship Id="rId10" Type="http://schemas.microsoft.com/office/2007/relationships/media" Target="../media/media5.m4a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74559" y="1737254"/>
            <a:ext cx="209241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Trò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chơi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57045" y="2142837"/>
            <a:ext cx="3631470" cy="20711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Thi</a:t>
            </a: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kể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9" y="1673837"/>
            <a:ext cx="5406452" cy="5080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816096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88135" y="874684"/>
            <a:ext cx="3969385" cy="47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endParaRPr lang="en-US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0" y="0"/>
            <a:ext cx="5230899" cy="6929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62863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5156" y="2361776"/>
            <a:ext cx="1179576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Chủ</a:t>
            </a:r>
            <a:r>
              <a:rPr lang="en-US" sz="5400" b="1" dirty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đề</a:t>
            </a:r>
            <a:r>
              <a:rPr lang="en-US" sz="5400" b="1" dirty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2: THỦ CÔNG KĨ THUẬT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13: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Làm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Tiết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7613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0153" y="3081375"/>
            <a:ext cx="114968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Sản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phẩm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mẫu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KHÁM PHÁ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346971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8" y="399203"/>
            <a:ext cx="1596816" cy="83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983" y="603928"/>
            <a:ext cx="96819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63)</a:t>
            </a:r>
          </a:p>
          <a:p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c_keyboard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7363" y="3889595"/>
            <a:ext cx="487363" cy="487363"/>
          </a:xfrm>
          <a:prstGeom prst="rect">
            <a:avLst/>
          </a:prstGeom>
        </p:spPr>
      </p:pic>
      <p:pic>
        <p:nvPicPr>
          <p:cNvPr id="16" name="Tiếng đồng hồ chạy tick toc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63575" y="5742224"/>
            <a:ext cx="487363" cy="487363"/>
          </a:xfrm>
          <a:prstGeom prst="rect">
            <a:avLst/>
          </a:prstGeom>
        </p:spPr>
      </p:pic>
      <p:pic>
        <p:nvPicPr>
          <p:cNvPr id="17" name="audio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26940" y="4805000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03394" y="6048612"/>
            <a:ext cx="4306297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3395" y="6058137"/>
            <a:ext cx="4306297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Tiếng đồng hồ chạy tick tock (mp3cut.net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3671" y="3357373"/>
            <a:ext cx="487363" cy="487363"/>
          </a:xfrm>
          <a:prstGeom prst="rect">
            <a:avLst/>
          </a:prstGeom>
        </p:spPr>
      </p:pic>
      <p:pic>
        <p:nvPicPr>
          <p:cNvPr id="21" name="tieng dong ho 1p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517" y="281760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68173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60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0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  <p:bldP spid="18" grpId="0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2" y="1236953"/>
            <a:ext cx="2401835" cy="3726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709" y="3509818"/>
            <a:ext cx="1828800" cy="563418"/>
          </a:xfrm>
          <a:prstGeom prst="rect">
            <a:avLst/>
          </a:prstGeom>
          <a:solidFill>
            <a:srgbClr val="25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CHIA SẺ KẾT QUẢ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12848" y="517236"/>
            <a:ext cx="9006498" cy="60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4228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0061" y="2868939"/>
            <a:ext cx="1103585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24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40" y="2104980"/>
                <a:ext cx="2953389" cy="74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DỤNG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76653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988255" y="3657319"/>
            <a:ext cx="733559" cy="37178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80" y="100998"/>
            <a:ext cx="6858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780158" y="3692461"/>
            <a:ext cx="4284444" cy="6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học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thúc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3600" b="1" dirty="0"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2856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6262" y="37888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65025" y="1544676"/>
            <a:ext cx="6167003" cy="48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Kể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tên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số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đồ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chơi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dân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gian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dịp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tết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trung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thu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</a:rPr>
              <a:t>đồ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chơi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sau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không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trùng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với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tên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gọi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đồ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chơi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đã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trước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đó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sp>
        <p:nvSpPr>
          <p:cNvPr id="16" name="Right Arrow 15"/>
          <p:cNvSpPr/>
          <p:nvPr/>
        </p:nvSpPr>
        <p:spPr>
          <a:xfrm>
            <a:off x="4894520" y="2918691"/>
            <a:ext cx="881040" cy="5081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" y="2006521"/>
            <a:ext cx="4787446" cy="5043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953701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1871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72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693921" y="5741324"/>
            <a:ext cx="5252719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ông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sao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năm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cánh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592357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92608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nhún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xếp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4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883816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15544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xe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lon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ống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bơ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525019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78680" y="5883564"/>
            <a:ext cx="2834639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trám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13956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95120" y="5832764"/>
            <a:ext cx="10190481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loại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truyền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thống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làm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từ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màu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kiếng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và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tre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48675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7360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hoa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đăng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6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143941"/>
      </p:ext>
    </p:extLst>
  </p:cSld>
  <p:clrMapOvr>
    <a:masterClrMapping/>
  </p:clrMapOvr>
  <p:transition spd="slow"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48</Paragraphs>
  <Slides>16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 New Roman</vt:lpstr>
      <vt:lpstr>Calibri Light</vt:lpstr>
      <vt:lpstr>Segoe UI Light</vt:lpstr>
      <vt:lpstr>Calibri</vt:lpstr>
      <vt:lpstr>Arial</vt:lpstr>
      <vt:lpstr>Open Sans ExtraBold</vt:lpstr>
      <vt:lpstr>VNI-Times</vt:lpstr>
      <vt:lpstr>Custom Design</vt:lpstr>
      <vt:lpstr>8_Thiết kế Tùy chỉnh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2021-08-01T15:29:39Z</dcterms:created>
  <dcterms:modified xsi:type="dcterms:W3CDTF">2023-08-12T11:31:32Z</dcterms:modified>
</cp:coreProperties>
</file>