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57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5227"/>
    <a:srgbClr val="00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12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E804-9643-4BD5-A619-6DAA427B135D}" type="datetimeFigureOut">
              <a:rPr lang="en-US" smtClean="0"/>
              <a:t>17/1/2024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5831-8873-46B8-A8F2-62776BD1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8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E804-9643-4BD5-A619-6DAA427B135D}" type="datetimeFigureOut">
              <a:rPr lang="en-US" smtClean="0"/>
              <a:t>17/1/2024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5831-8873-46B8-A8F2-62776BD1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6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E804-9643-4BD5-A619-6DAA427B135D}" type="datetimeFigureOut">
              <a:rPr lang="en-US" smtClean="0"/>
              <a:t>17/1/2024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5831-8873-46B8-A8F2-62776BD1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4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E804-9643-4BD5-A619-6DAA427B135D}" type="datetimeFigureOut">
              <a:rPr lang="en-US" smtClean="0"/>
              <a:t>17/1/2024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5831-8873-46B8-A8F2-62776BD1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8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E804-9643-4BD5-A619-6DAA427B135D}" type="datetimeFigureOut">
              <a:rPr lang="en-US" smtClean="0"/>
              <a:t>17/1/2024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5831-8873-46B8-A8F2-62776BD1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64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E804-9643-4BD5-A619-6DAA427B135D}" type="datetimeFigureOut">
              <a:rPr lang="en-US" smtClean="0"/>
              <a:t>17/1/2024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5831-8873-46B8-A8F2-62776BD1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65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E804-9643-4BD5-A619-6DAA427B135D}" type="datetimeFigureOut">
              <a:rPr lang="en-US" smtClean="0"/>
              <a:t>17/1/2024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5831-8873-46B8-A8F2-62776BD1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01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E804-9643-4BD5-A619-6DAA427B135D}" type="datetimeFigureOut">
              <a:rPr lang="en-US" smtClean="0"/>
              <a:t>17/1/2024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5831-8873-46B8-A8F2-62776BD1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6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E804-9643-4BD5-A619-6DAA427B135D}" type="datetimeFigureOut">
              <a:rPr lang="en-US" smtClean="0"/>
              <a:t>17/1/2024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5831-8873-46B8-A8F2-62776BD1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0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E804-9643-4BD5-A619-6DAA427B135D}" type="datetimeFigureOut">
              <a:rPr lang="en-US" smtClean="0"/>
              <a:t>17/1/2024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5831-8873-46B8-A8F2-62776BD1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4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E804-9643-4BD5-A619-6DAA427B135D}" type="datetimeFigureOut">
              <a:rPr lang="en-US" smtClean="0"/>
              <a:t>17/1/2024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5831-8873-46B8-A8F2-62776BD1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DE804-9643-4BD5-A619-6DAA427B135D}" type="datetimeFigureOut">
              <a:rPr lang="en-US" smtClean="0"/>
              <a:t>17/1/2024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A5831-8873-46B8-A8F2-62776BD1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7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32719"/>
            <a:ext cx="11468122" cy="1665923"/>
          </a:xfrm>
        </p:spPr>
        <p:txBody>
          <a:bodyPr>
            <a:noAutofit/>
          </a:bodyPr>
          <a:lstStyle/>
          <a:p>
            <a:r>
              <a:rPr lang="en-US" sz="4400" b="1" dirty="0" err="1" smtClean="0">
                <a:solidFill>
                  <a:srgbClr val="145227"/>
                </a:solidFill>
              </a:rPr>
              <a:t>Thứ</a:t>
            </a:r>
            <a:r>
              <a:rPr lang="en-US" sz="4400" b="1" dirty="0">
                <a:solidFill>
                  <a:srgbClr val="145227"/>
                </a:solidFill>
              </a:rPr>
              <a:t> </a:t>
            </a:r>
            <a:r>
              <a:rPr lang="en-US" sz="4400" b="1" dirty="0" err="1" smtClean="0">
                <a:solidFill>
                  <a:srgbClr val="145227"/>
                </a:solidFill>
              </a:rPr>
              <a:t>tư</a:t>
            </a:r>
            <a:r>
              <a:rPr lang="en-US" sz="4400" b="1" dirty="0" smtClean="0">
                <a:solidFill>
                  <a:srgbClr val="145227"/>
                </a:solidFill>
              </a:rPr>
              <a:t> </a:t>
            </a:r>
            <a:r>
              <a:rPr lang="en-US" sz="4400" b="1" dirty="0" err="1" smtClean="0">
                <a:solidFill>
                  <a:srgbClr val="145227"/>
                </a:solidFill>
              </a:rPr>
              <a:t>ngày</a:t>
            </a:r>
            <a:r>
              <a:rPr lang="en-US" sz="4400" b="1" dirty="0" smtClean="0">
                <a:solidFill>
                  <a:srgbClr val="145227"/>
                </a:solidFill>
              </a:rPr>
              <a:t> </a:t>
            </a:r>
            <a:r>
              <a:rPr lang="en-US" sz="4400" b="1" dirty="0" smtClean="0">
                <a:solidFill>
                  <a:srgbClr val="145227"/>
                </a:solidFill>
              </a:rPr>
              <a:t>17 </a:t>
            </a:r>
            <a:r>
              <a:rPr lang="en-US" sz="4400" b="1" dirty="0" err="1" smtClean="0">
                <a:solidFill>
                  <a:srgbClr val="145227"/>
                </a:solidFill>
              </a:rPr>
              <a:t>tháng</a:t>
            </a:r>
            <a:r>
              <a:rPr lang="en-US" sz="4400" b="1" dirty="0" smtClean="0">
                <a:solidFill>
                  <a:srgbClr val="145227"/>
                </a:solidFill>
              </a:rPr>
              <a:t> 1 </a:t>
            </a:r>
            <a:r>
              <a:rPr lang="en-US" sz="4400" b="1" dirty="0" err="1" smtClean="0">
                <a:solidFill>
                  <a:srgbClr val="145227"/>
                </a:solidFill>
              </a:rPr>
              <a:t>năm</a:t>
            </a:r>
            <a:r>
              <a:rPr lang="en-US" sz="4400" b="1" dirty="0" smtClean="0">
                <a:solidFill>
                  <a:srgbClr val="145227"/>
                </a:solidFill>
              </a:rPr>
              <a:t> 2024</a:t>
            </a:r>
            <a:br>
              <a:rPr lang="en-US" sz="4400" b="1" dirty="0" smtClean="0">
                <a:solidFill>
                  <a:srgbClr val="145227"/>
                </a:solidFill>
              </a:rPr>
            </a:br>
            <a:r>
              <a:rPr lang="en-US" sz="4400" b="1" u="sng" dirty="0" smtClean="0">
                <a:solidFill>
                  <a:srgbClr val="145227"/>
                </a:solidFill>
              </a:rPr>
              <a:t>Tin </a:t>
            </a:r>
            <a:r>
              <a:rPr lang="en-US" sz="4400" b="1" u="sng" dirty="0" err="1" smtClean="0">
                <a:solidFill>
                  <a:srgbClr val="145227"/>
                </a:solidFill>
              </a:rPr>
              <a:t>học</a:t>
            </a:r>
            <a:r>
              <a:rPr lang="en-US" sz="4400" b="1" dirty="0" smtClean="0">
                <a:solidFill>
                  <a:srgbClr val="145227"/>
                </a:solidFill>
              </a:rPr>
              <a:t/>
            </a:r>
            <a:br>
              <a:rPr lang="en-US" sz="4400" b="1" dirty="0" smtClean="0">
                <a:solidFill>
                  <a:srgbClr val="145227"/>
                </a:solidFill>
              </a:rPr>
            </a:br>
            <a:r>
              <a:rPr lang="en-US" sz="3600" i="1" dirty="0" err="1" smtClean="0">
                <a:solidFill>
                  <a:srgbClr val="0000FF"/>
                </a:solidFill>
              </a:rPr>
              <a:t>Chủ</a:t>
            </a:r>
            <a:r>
              <a:rPr lang="en-US" sz="3600" i="1" dirty="0" smtClean="0">
                <a:solidFill>
                  <a:srgbClr val="0000FF"/>
                </a:solidFill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</a:rPr>
              <a:t>đề</a:t>
            </a:r>
            <a:r>
              <a:rPr lang="en-US" sz="3600" i="1" dirty="0" smtClean="0">
                <a:solidFill>
                  <a:srgbClr val="0000FF"/>
                </a:solidFill>
              </a:rPr>
              <a:t> E: </a:t>
            </a:r>
            <a:r>
              <a:rPr lang="en-US" sz="3600" i="1" dirty="0" err="1" smtClean="0">
                <a:solidFill>
                  <a:srgbClr val="0000FF"/>
                </a:solidFill>
              </a:rPr>
              <a:t>Ứng</a:t>
            </a:r>
            <a:r>
              <a:rPr lang="en-US" sz="3600" i="1" dirty="0" smtClean="0">
                <a:solidFill>
                  <a:srgbClr val="0000FF"/>
                </a:solidFill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</a:rPr>
              <a:t>dụng</a:t>
            </a:r>
            <a:r>
              <a:rPr lang="en-US" sz="3600" i="1" dirty="0" smtClean="0">
                <a:solidFill>
                  <a:srgbClr val="0000FF"/>
                </a:solidFill>
              </a:rPr>
              <a:t> tin </a:t>
            </a:r>
            <a:r>
              <a:rPr lang="en-US" sz="3600" i="1" dirty="0" err="1" smtClean="0">
                <a:solidFill>
                  <a:srgbClr val="0000FF"/>
                </a:solidFill>
              </a:rPr>
              <a:t>học</a:t>
            </a:r>
            <a:r>
              <a:rPr lang="en-US" sz="3600" i="1" dirty="0" smtClean="0">
                <a:solidFill>
                  <a:srgbClr val="0000FF"/>
                </a:solidFill>
              </a:rPr>
              <a:t/>
            </a:r>
            <a:br>
              <a:rPr lang="en-US" sz="3600" i="1" dirty="0" smtClean="0">
                <a:solidFill>
                  <a:srgbClr val="0000FF"/>
                </a:solidFill>
              </a:rPr>
            </a:br>
            <a:r>
              <a:rPr lang="en-US" sz="3600" i="1" dirty="0" err="1" smtClean="0">
                <a:solidFill>
                  <a:srgbClr val="0000FF"/>
                </a:solidFill>
              </a:rPr>
              <a:t>Chủ</a:t>
            </a:r>
            <a:r>
              <a:rPr lang="en-US" sz="3600" i="1" dirty="0" smtClean="0">
                <a:solidFill>
                  <a:srgbClr val="0000FF"/>
                </a:solidFill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</a:rPr>
              <a:t>đề</a:t>
            </a:r>
            <a:r>
              <a:rPr lang="en-US" sz="3600" i="1" dirty="0" smtClean="0">
                <a:solidFill>
                  <a:srgbClr val="0000FF"/>
                </a:solidFill>
              </a:rPr>
              <a:t> E2: </a:t>
            </a:r>
            <a:r>
              <a:rPr lang="en-US" sz="3600" i="1" dirty="0" err="1" smtClean="0">
                <a:solidFill>
                  <a:srgbClr val="0000FF"/>
                </a:solidFill>
              </a:rPr>
              <a:t>Tập</a:t>
            </a:r>
            <a:r>
              <a:rPr lang="en-US" sz="3600" i="1" dirty="0" smtClean="0">
                <a:solidFill>
                  <a:srgbClr val="0000FF"/>
                </a:solidFill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</a:rPr>
              <a:t>soạn</a:t>
            </a:r>
            <a:r>
              <a:rPr lang="en-US" sz="3600" i="1" dirty="0" smtClean="0">
                <a:solidFill>
                  <a:srgbClr val="0000FF"/>
                </a:solidFill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</a:rPr>
              <a:t>thảo</a:t>
            </a:r>
            <a:r>
              <a:rPr lang="en-US" sz="3600" i="1" dirty="0" smtClean="0">
                <a:solidFill>
                  <a:srgbClr val="0000FF"/>
                </a:solidFill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</a:rPr>
              <a:t>văn</a:t>
            </a:r>
            <a:r>
              <a:rPr lang="en-US" sz="3600" i="1" dirty="0" smtClean="0">
                <a:solidFill>
                  <a:srgbClr val="0000FF"/>
                </a:solidFill>
              </a:rPr>
              <a:t> </a:t>
            </a:r>
            <a:r>
              <a:rPr lang="en-US" sz="3600" i="1" dirty="0" err="1" smtClean="0">
                <a:solidFill>
                  <a:srgbClr val="0000FF"/>
                </a:solidFill>
              </a:rPr>
              <a:t>bản</a:t>
            </a:r>
            <a:r>
              <a:rPr lang="en-US" sz="3600" i="1" dirty="0" smtClean="0">
                <a:solidFill>
                  <a:srgbClr val="0000FF"/>
                </a:solidFill>
              </a:rPr>
              <a:t/>
            </a:r>
            <a:br>
              <a:rPr lang="en-US" sz="3600" i="1" dirty="0" smtClean="0">
                <a:solidFill>
                  <a:srgbClr val="0000FF"/>
                </a:solidFill>
              </a:rPr>
            </a:br>
            <a:r>
              <a:rPr lang="en-US" sz="4400" b="1" dirty="0" err="1" smtClean="0">
                <a:solidFill>
                  <a:srgbClr val="FF0000"/>
                </a:solidFill>
              </a:rPr>
              <a:t>Bài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>
                <a:solidFill>
                  <a:srgbClr val="FF0000"/>
                </a:solidFill>
              </a:rPr>
              <a:t>2</a:t>
            </a:r>
            <a:r>
              <a:rPr lang="en-US" sz="4400" b="1" dirty="0" smtClean="0">
                <a:solidFill>
                  <a:srgbClr val="FF0000"/>
                </a:solidFill>
              </a:rPr>
              <a:t>: </a:t>
            </a:r>
            <a:r>
              <a:rPr lang="en-US" sz="4400" b="1" dirty="0" err="1" smtClean="0">
                <a:solidFill>
                  <a:srgbClr val="FF0000"/>
                </a:solidFill>
              </a:rPr>
              <a:t>Soạn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thảo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văn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bản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tiếng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việt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và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lưu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tệp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với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tên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mới</a:t>
            </a:r>
            <a:r>
              <a:rPr lang="en-US" sz="4400" b="1" dirty="0" smtClean="0">
                <a:solidFill>
                  <a:srgbClr val="FF0000"/>
                </a:solidFill>
              </a:rPr>
              <a:t/>
            </a:r>
            <a:br>
              <a:rPr lang="en-US" sz="4400" b="1" dirty="0" smtClean="0">
                <a:solidFill>
                  <a:srgbClr val="FF0000"/>
                </a:solidFill>
              </a:rPr>
            </a:br>
            <a:r>
              <a:rPr lang="en-US" sz="4400" b="1" dirty="0" smtClean="0">
                <a:solidFill>
                  <a:srgbClr val="FF0000"/>
                </a:solidFill>
              </a:rPr>
              <a:t>1. </a:t>
            </a:r>
            <a:r>
              <a:rPr lang="en-US" sz="4400" b="1" dirty="0" err="1" smtClean="0">
                <a:solidFill>
                  <a:srgbClr val="FF0000"/>
                </a:solidFill>
              </a:rPr>
              <a:t>Phần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mềm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soạn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thảo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văn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bản</a:t>
            </a:r>
            <a:r>
              <a:rPr lang="en-US" sz="4400" b="1" dirty="0" smtClean="0">
                <a:solidFill>
                  <a:srgbClr val="FF0000"/>
                </a:solidFill>
              </a:rPr>
              <a:t> : Word 2007, word 2016</a:t>
            </a:r>
            <a:br>
              <a:rPr lang="en-US" sz="4400" b="1" dirty="0" smtClean="0">
                <a:solidFill>
                  <a:srgbClr val="FF0000"/>
                </a:solidFill>
              </a:rPr>
            </a:b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79940" y="6334780"/>
            <a:ext cx="24881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/>
              <a:t>Ctrl+ALT+delete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894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2. </a:t>
            </a:r>
            <a:r>
              <a:rPr lang="en-US" b="1" dirty="0" err="1" smtClean="0">
                <a:solidFill>
                  <a:srgbClr val="FF0000"/>
                </a:solidFill>
              </a:rPr>
              <a:t>Soạn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thảo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văn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bản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tiếng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Việt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5585"/>
            <a:ext cx="10515600" cy="3950335"/>
          </a:xfrm>
        </p:spPr>
        <p:txBody>
          <a:bodyPr/>
          <a:lstStyle/>
          <a:p>
            <a:r>
              <a:rPr lang="en-US" dirty="0" smtClean="0"/>
              <a:t>aa -  â                       	 </a:t>
            </a:r>
            <a:r>
              <a:rPr lang="en-US" dirty="0" err="1" smtClean="0"/>
              <a:t>huyền</a:t>
            </a:r>
            <a:r>
              <a:rPr lang="en-US" dirty="0" smtClean="0"/>
              <a:t>   f</a:t>
            </a:r>
          </a:p>
          <a:p>
            <a:r>
              <a:rPr lang="en-US" dirty="0" err="1"/>
              <a:t>e</a:t>
            </a:r>
            <a:r>
              <a:rPr lang="en-US" dirty="0" err="1" smtClean="0"/>
              <a:t>e</a:t>
            </a:r>
            <a:r>
              <a:rPr lang="en-US" dirty="0" smtClean="0"/>
              <a:t>   ê			</a:t>
            </a:r>
            <a:r>
              <a:rPr lang="en-US" dirty="0" err="1" smtClean="0"/>
              <a:t>Sắc</a:t>
            </a:r>
            <a:r>
              <a:rPr lang="en-US" dirty="0" smtClean="0"/>
              <a:t>  s</a:t>
            </a:r>
          </a:p>
          <a:p>
            <a:r>
              <a:rPr lang="en-US" dirty="0" err="1" smtClean="0"/>
              <a:t>Oo</a:t>
            </a:r>
            <a:r>
              <a:rPr lang="en-US" dirty="0" smtClean="0"/>
              <a:t>   ô			HỎI	R</a:t>
            </a:r>
          </a:p>
          <a:p>
            <a:r>
              <a:rPr lang="en-US" dirty="0" err="1" smtClean="0"/>
              <a:t>Dd</a:t>
            </a:r>
            <a:r>
              <a:rPr lang="en-US" dirty="0" smtClean="0"/>
              <a:t>   đ			NGÃ    X</a:t>
            </a:r>
          </a:p>
          <a:p>
            <a:r>
              <a:rPr lang="en-US" dirty="0" smtClean="0"/>
              <a:t>Aw   ă			NẶNG  J</a:t>
            </a:r>
          </a:p>
          <a:p>
            <a:r>
              <a:rPr lang="en-US" dirty="0" smtClean="0"/>
              <a:t>Ow   ơ</a:t>
            </a:r>
          </a:p>
          <a:p>
            <a:r>
              <a:rPr lang="en-US" dirty="0" err="1" smtClean="0"/>
              <a:t>Uw</a:t>
            </a:r>
            <a:r>
              <a:rPr lang="en-US" dirty="0" smtClean="0"/>
              <a:t>   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67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Câu</a:t>
            </a:r>
            <a:r>
              <a:rPr lang="en-US" b="1" dirty="0" smtClean="0"/>
              <a:t> </a:t>
            </a:r>
            <a:r>
              <a:rPr lang="en-US" b="1" dirty="0" err="1" smtClean="0"/>
              <a:t>hỏi</a:t>
            </a:r>
            <a:r>
              <a:rPr lang="en-US" b="1" dirty="0" smtClean="0"/>
              <a:t> </a:t>
            </a:r>
            <a:r>
              <a:rPr lang="en-US" b="1" dirty="0" err="1" smtClean="0"/>
              <a:t>ôn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r>
              <a:rPr lang="en-US" b="1" dirty="0" smtClean="0"/>
              <a:t> </a:t>
            </a:r>
            <a:r>
              <a:rPr lang="en-US" b="1" dirty="0" err="1" smtClean="0"/>
              <a:t>môn</a:t>
            </a:r>
            <a:r>
              <a:rPr lang="en-US" b="1" dirty="0" smtClean="0"/>
              <a:t> Tin </a:t>
            </a:r>
            <a:r>
              <a:rPr lang="en-US" b="1" dirty="0" err="1" smtClean="0"/>
              <a:t>học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chemeClr val="accent2"/>
                </a:solidFill>
              </a:rPr>
              <a:t>Câu</a:t>
            </a:r>
            <a:r>
              <a:rPr lang="en-US" b="1" dirty="0" smtClean="0">
                <a:solidFill>
                  <a:schemeClr val="accent2"/>
                </a:solidFill>
              </a:rPr>
              <a:t> 1 :</a:t>
            </a:r>
            <a:r>
              <a:rPr lang="vi-VN" b="1" dirty="0">
                <a:solidFill>
                  <a:schemeClr val="accent2"/>
                </a:solidFill>
              </a:rPr>
              <a:t>Em hãy mô tả thao tác: Đổi tên thư mục LOP 4 thành LOP </a:t>
            </a:r>
            <a:r>
              <a:rPr lang="vi-VN" b="1" dirty="0" smtClean="0">
                <a:solidFill>
                  <a:schemeClr val="accent2"/>
                </a:solidFill>
              </a:rPr>
              <a:t>4A</a:t>
            </a:r>
            <a:endParaRPr lang="en-US" b="1" dirty="0" smtClean="0">
              <a:solidFill>
                <a:schemeClr val="accent2"/>
              </a:solidFill>
            </a:endParaRPr>
          </a:p>
          <a:p>
            <a:r>
              <a:rPr lang="en-US" b="1" dirty="0" err="1"/>
              <a:t>Đổi</a:t>
            </a:r>
            <a:r>
              <a:rPr lang="en-US" b="1" dirty="0"/>
              <a:t> </a:t>
            </a:r>
            <a:r>
              <a:rPr lang="en-US" b="1" dirty="0" err="1"/>
              <a:t>tên</a:t>
            </a:r>
            <a:r>
              <a:rPr lang="en-US" b="1" dirty="0"/>
              <a:t> </a:t>
            </a:r>
            <a:r>
              <a:rPr lang="en-US" b="1" dirty="0" err="1"/>
              <a:t>thư</a:t>
            </a:r>
            <a:r>
              <a:rPr lang="en-US" b="1" dirty="0"/>
              <a:t> </a:t>
            </a:r>
            <a:r>
              <a:rPr lang="en-US" b="1" dirty="0" err="1"/>
              <a:t>mục</a:t>
            </a:r>
            <a:r>
              <a:rPr lang="en-US" b="1" dirty="0"/>
              <a:t> LOP 4 </a:t>
            </a:r>
            <a:r>
              <a:rPr lang="en-US" b="1" dirty="0" err="1"/>
              <a:t>thành</a:t>
            </a:r>
            <a:r>
              <a:rPr lang="en-US" b="1" dirty="0"/>
              <a:t> LOP 4A</a:t>
            </a:r>
          </a:p>
          <a:p>
            <a:r>
              <a:rPr lang="en-US" b="1" dirty="0"/>
              <a:t>- </a:t>
            </a:r>
            <a:r>
              <a:rPr lang="en-US" b="1" dirty="0" err="1"/>
              <a:t>Bước</a:t>
            </a:r>
            <a:r>
              <a:rPr lang="en-US" b="1" dirty="0"/>
              <a:t> 1: </a:t>
            </a:r>
            <a:r>
              <a:rPr lang="en-US" b="1" dirty="0" err="1"/>
              <a:t>Chọn</a:t>
            </a:r>
            <a:r>
              <a:rPr lang="en-US" b="1" dirty="0"/>
              <a:t> </a:t>
            </a:r>
            <a:r>
              <a:rPr lang="en-US" b="1" dirty="0" err="1"/>
              <a:t>thư</a:t>
            </a:r>
            <a:r>
              <a:rPr lang="en-US" b="1" dirty="0"/>
              <a:t> </a:t>
            </a:r>
            <a:r>
              <a:rPr lang="en-US" b="1" dirty="0" err="1"/>
              <a:t>mục</a:t>
            </a:r>
            <a:r>
              <a:rPr lang="en-US" b="1" dirty="0"/>
              <a:t> LOP 4 </a:t>
            </a:r>
          </a:p>
          <a:p>
            <a:r>
              <a:rPr lang="en-US" b="1" dirty="0"/>
              <a:t>- </a:t>
            </a:r>
            <a:r>
              <a:rPr lang="en-US" b="1" dirty="0" err="1"/>
              <a:t>Bước</a:t>
            </a:r>
            <a:r>
              <a:rPr lang="en-US" b="1" dirty="0"/>
              <a:t> 2: </a:t>
            </a:r>
            <a:r>
              <a:rPr lang="en-US" b="1" dirty="0" err="1"/>
              <a:t>Nháy</a:t>
            </a:r>
            <a:r>
              <a:rPr lang="en-US" b="1" dirty="0"/>
              <a:t> </a:t>
            </a:r>
            <a:r>
              <a:rPr lang="en-US" b="1" dirty="0" err="1"/>
              <a:t>chuột</a:t>
            </a:r>
            <a:r>
              <a:rPr lang="en-US" b="1" dirty="0"/>
              <a:t> </a:t>
            </a:r>
            <a:r>
              <a:rPr lang="en-US" b="1" dirty="0" err="1"/>
              <a:t>vào</a:t>
            </a:r>
            <a:r>
              <a:rPr lang="en-US" b="1" dirty="0"/>
              <a:t> </a:t>
            </a:r>
            <a:r>
              <a:rPr lang="en-US" b="1" dirty="0" err="1"/>
              <a:t>lệnh</a:t>
            </a:r>
            <a:r>
              <a:rPr lang="en-US" b="1" dirty="0"/>
              <a:t> Rename ở </a:t>
            </a:r>
            <a:r>
              <a:rPr lang="en-US" b="1" dirty="0" err="1"/>
              <a:t>dải</a:t>
            </a:r>
            <a:r>
              <a:rPr lang="en-US" b="1" dirty="0"/>
              <a:t> </a:t>
            </a:r>
            <a:r>
              <a:rPr lang="en-US" b="1" dirty="0" err="1"/>
              <a:t>lệnh</a:t>
            </a:r>
            <a:r>
              <a:rPr lang="en-US" b="1" dirty="0"/>
              <a:t> Home.</a:t>
            </a:r>
          </a:p>
          <a:p>
            <a:r>
              <a:rPr lang="en-US" b="1" dirty="0"/>
              <a:t>- </a:t>
            </a:r>
            <a:r>
              <a:rPr lang="en-US" b="1" dirty="0" err="1"/>
              <a:t>Bước</a:t>
            </a:r>
            <a:r>
              <a:rPr lang="en-US" b="1" dirty="0"/>
              <a:t> 3: </a:t>
            </a:r>
            <a:r>
              <a:rPr lang="en-US" b="1" dirty="0" err="1"/>
              <a:t>Gõ</a:t>
            </a:r>
            <a:r>
              <a:rPr lang="en-US" b="1" dirty="0"/>
              <a:t> </a:t>
            </a:r>
            <a:r>
              <a:rPr lang="en-US" b="1" dirty="0" err="1"/>
              <a:t>tên</a:t>
            </a:r>
            <a:r>
              <a:rPr lang="en-US" b="1" dirty="0"/>
              <a:t> </a:t>
            </a:r>
            <a:r>
              <a:rPr lang="en-US" b="1" dirty="0" err="1"/>
              <a:t>thư</a:t>
            </a:r>
            <a:r>
              <a:rPr lang="en-US" b="1" dirty="0"/>
              <a:t> </a:t>
            </a:r>
            <a:r>
              <a:rPr lang="en-US" b="1" dirty="0" err="1"/>
              <a:t>mục</a:t>
            </a:r>
            <a:r>
              <a:rPr lang="en-US" b="1" dirty="0"/>
              <a:t> </a:t>
            </a:r>
            <a:r>
              <a:rPr lang="en-US" b="1" dirty="0" err="1"/>
              <a:t>mới</a:t>
            </a:r>
            <a:r>
              <a:rPr lang="en-US" b="1" dirty="0"/>
              <a:t> LOP 4A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nhấn</a:t>
            </a:r>
            <a:r>
              <a:rPr lang="en-US" b="1" dirty="0"/>
              <a:t> Enter.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>
                <a:solidFill>
                  <a:schemeClr val="accent2"/>
                </a:solidFill>
              </a:rPr>
              <a:t>Câu</a:t>
            </a:r>
            <a:r>
              <a:rPr lang="en-US" b="1" dirty="0" smtClean="0">
                <a:solidFill>
                  <a:schemeClr val="accent2"/>
                </a:solidFill>
              </a:rPr>
              <a:t> 2: </a:t>
            </a:r>
            <a:r>
              <a:rPr lang="vi-VN" b="1" dirty="0">
                <a:solidFill>
                  <a:schemeClr val="accent2"/>
                </a:solidFill>
              </a:rPr>
              <a:t>Hãy cho biết ý nghĩa của lệnh Move to trong dải lệnh </a:t>
            </a:r>
            <a:r>
              <a:rPr lang="vi-VN" b="1" dirty="0" smtClean="0">
                <a:solidFill>
                  <a:schemeClr val="accent2"/>
                </a:solidFill>
              </a:rPr>
              <a:t>Home</a:t>
            </a:r>
            <a:endParaRPr lang="en-US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b="1" dirty="0" err="1"/>
              <a:t>Lệnh</a:t>
            </a:r>
            <a:r>
              <a:rPr lang="en-US" b="1" dirty="0"/>
              <a:t> Move to </a:t>
            </a:r>
            <a:r>
              <a:rPr lang="en-US" b="1" dirty="0" err="1"/>
              <a:t>dùng</a:t>
            </a:r>
            <a:r>
              <a:rPr lang="en-US" b="1" dirty="0"/>
              <a:t> </a:t>
            </a:r>
            <a:r>
              <a:rPr lang="en-US" b="1" dirty="0" err="1"/>
              <a:t>để</a:t>
            </a:r>
            <a:r>
              <a:rPr lang="en-US" b="1" dirty="0"/>
              <a:t> di </a:t>
            </a:r>
            <a:r>
              <a:rPr lang="en-US" b="1" dirty="0" err="1"/>
              <a:t>chuyển</a:t>
            </a:r>
            <a:r>
              <a:rPr lang="en-US" b="1" dirty="0"/>
              <a:t> </a:t>
            </a:r>
            <a:r>
              <a:rPr lang="en-US" b="1" dirty="0" err="1"/>
              <a:t>thư</a:t>
            </a:r>
            <a:r>
              <a:rPr lang="en-US" b="1" dirty="0"/>
              <a:t> </a:t>
            </a:r>
            <a:r>
              <a:rPr lang="en-US" b="1" dirty="0" err="1"/>
              <a:t>mục</a:t>
            </a:r>
            <a:r>
              <a:rPr lang="en-US" b="1" dirty="0"/>
              <a:t>, </a:t>
            </a:r>
            <a:r>
              <a:rPr lang="en-US" b="1" dirty="0" err="1"/>
              <a:t>tệp</a:t>
            </a:r>
            <a:r>
              <a:rPr lang="en-US" b="1" dirty="0"/>
              <a:t>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55330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16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 err="1"/>
              <a:t>Câu</a:t>
            </a:r>
            <a:r>
              <a:rPr lang="en-US" b="1" dirty="0"/>
              <a:t> </a:t>
            </a:r>
            <a:r>
              <a:rPr lang="en-US" b="1" dirty="0" err="1"/>
              <a:t>hỏi</a:t>
            </a:r>
            <a:r>
              <a:rPr lang="en-US" b="1" dirty="0"/>
              <a:t> </a:t>
            </a:r>
            <a:r>
              <a:rPr lang="en-US" b="1" dirty="0" err="1"/>
              <a:t>ôn</a:t>
            </a:r>
            <a:r>
              <a:rPr lang="en-US" b="1" dirty="0"/>
              <a:t> </a:t>
            </a:r>
            <a:r>
              <a:rPr lang="en-US" b="1" dirty="0" err="1"/>
              <a:t>tập</a:t>
            </a:r>
            <a:r>
              <a:rPr lang="en-US" b="1" dirty="0"/>
              <a:t> </a:t>
            </a:r>
            <a:r>
              <a:rPr lang="en-US" b="1" dirty="0" err="1"/>
              <a:t>môn</a:t>
            </a:r>
            <a:r>
              <a:rPr lang="en-US" b="1" dirty="0"/>
              <a:t> </a:t>
            </a:r>
            <a:r>
              <a:rPr lang="en-US" b="1" dirty="0" err="1" smtClean="0"/>
              <a:t>Công</a:t>
            </a:r>
            <a:r>
              <a:rPr lang="en-US" b="1" dirty="0" smtClean="0"/>
              <a:t> </a:t>
            </a:r>
            <a:r>
              <a:rPr lang="en-US" b="1" dirty="0" err="1" smtClean="0"/>
              <a:t>nghệ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3600" dirty="0"/>
              <a:t>Câu </a:t>
            </a:r>
            <a:r>
              <a:rPr lang="en-US" sz="3600" dirty="0" smtClean="0"/>
              <a:t>1</a:t>
            </a:r>
            <a:r>
              <a:rPr lang="en-US" sz="3600" dirty="0"/>
              <a:t>:</a:t>
            </a:r>
            <a:r>
              <a:rPr lang="vi-VN" sz="3600" dirty="0" smtClean="0"/>
              <a:t> </a:t>
            </a:r>
            <a:r>
              <a:rPr lang="en-US" sz="3600" dirty="0" err="1"/>
              <a:t>Em</a:t>
            </a:r>
            <a:r>
              <a:rPr lang="en-US" sz="3600" dirty="0"/>
              <a:t> </a:t>
            </a:r>
            <a:r>
              <a:rPr lang="en-US" sz="3600" dirty="0" err="1"/>
              <a:t>hãy</a:t>
            </a:r>
            <a:r>
              <a:rPr lang="en-US" sz="3600" dirty="0"/>
              <a:t> </a:t>
            </a:r>
            <a:r>
              <a:rPr lang="en-US" sz="3600" dirty="0" err="1"/>
              <a:t>mô</a:t>
            </a:r>
            <a:r>
              <a:rPr lang="en-US" sz="3600" dirty="0"/>
              <a:t> </a:t>
            </a:r>
            <a:r>
              <a:rPr lang="en-US" sz="3600" dirty="0" err="1"/>
              <a:t>tả</a:t>
            </a:r>
            <a:r>
              <a:rPr lang="en-US" sz="3600" dirty="0"/>
              <a:t> </a:t>
            </a:r>
            <a:r>
              <a:rPr lang="en-US" sz="3600" dirty="0" err="1"/>
              <a:t>các</a:t>
            </a:r>
            <a:r>
              <a:rPr lang="en-US" sz="3600" dirty="0"/>
              <a:t> </a:t>
            </a:r>
            <a:r>
              <a:rPr lang="en-US" sz="3600" dirty="0" err="1"/>
              <a:t>thao</a:t>
            </a:r>
            <a:r>
              <a:rPr lang="en-US" sz="3600" dirty="0"/>
              <a:t> </a:t>
            </a:r>
            <a:r>
              <a:rPr lang="en-US" sz="3600" dirty="0" err="1"/>
              <a:t>tác</a:t>
            </a:r>
            <a:r>
              <a:rPr lang="en-US" sz="3600" dirty="0"/>
              <a:t> </a:t>
            </a:r>
            <a:r>
              <a:rPr lang="en-US" sz="3600" dirty="0" err="1"/>
              <a:t>cho</a:t>
            </a:r>
            <a:r>
              <a:rPr lang="en-US" sz="3600" dirty="0"/>
              <a:t> </a:t>
            </a:r>
            <a:r>
              <a:rPr lang="en-US" sz="3600" dirty="0" err="1"/>
              <a:t>giá</a:t>
            </a:r>
            <a:r>
              <a:rPr lang="en-US" sz="3600" dirty="0"/>
              <a:t> </a:t>
            </a:r>
            <a:r>
              <a:rPr lang="en-US" sz="3600" dirty="0" err="1"/>
              <a:t>thể</a:t>
            </a:r>
            <a:r>
              <a:rPr lang="en-US" sz="3600" dirty="0"/>
              <a:t> </a:t>
            </a:r>
            <a:r>
              <a:rPr lang="en-US" sz="3600" dirty="0" err="1"/>
              <a:t>vào</a:t>
            </a:r>
            <a:r>
              <a:rPr lang="en-US" sz="3600" dirty="0"/>
              <a:t> </a:t>
            </a:r>
            <a:r>
              <a:rPr lang="en-US" sz="3600" dirty="0" err="1"/>
              <a:t>chậu</a:t>
            </a:r>
            <a:r>
              <a:rPr lang="en-US" sz="3600" dirty="0"/>
              <a:t> </a:t>
            </a:r>
            <a:r>
              <a:rPr lang="en-US" sz="3600" dirty="0" err="1"/>
              <a:t>để</a:t>
            </a:r>
            <a:r>
              <a:rPr lang="en-US" sz="3600" dirty="0"/>
              <a:t> </a:t>
            </a:r>
            <a:r>
              <a:rPr lang="en-US" sz="3600" dirty="0" err="1"/>
              <a:t>gieo</a:t>
            </a:r>
            <a:r>
              <a:rPr lang="en-US" sz="3600" dirty="0"/>
              <a:t> </a:t>
            </a:r>
            <a:r>
              <a:rPr lang="en-US" sz="3600" dirty="0" err="1"/>
              <a:t>hạt</a:t>
            </a:r>
            <a:r>
              <a:rPr lang="en-US" sz="3600" dirty="0"/>
              <a:t> </a:t>
            </a:r>
            <a:r>
              <a:rPr lang="en-US" sz="3600" dirty="0" err="1"/>
              <a:t>và</a:t>
            </a:r>
            <a:r>
              <a:rPr lang="en-US" sz="3600" dirty="0"/>
              <a:t> </a:t>
            </a:r>
            <a:r>
              <a:rPr lang="en-US" sz="3600" dirty="0" err="1"/>
              <a:t>trồng</a:t>
            </a:r>
            <a:r>
              <a:rPr lang="en-US" sz="3600" dirty="0"/>
              <a:t> </a:t>
            </a:r>
            <a:r>
              <a:rPr lang="en-US" sz="3600" dirty="0" err="1"/>
              <a:t>cây</a:t>
            </a:r>
            <a:r>
              <a:rPr lang="en-US" sz="3600" dirty="0"/>
              <a:t> con</a:t>
            </a:r>
            <a:r>
              <a:rPr lang="en-US" sz="3600" dirty="0" smtClean="0"/>
              <a:t>.</a:t>
            </a:r>
          </a:p>
          <a:p>
            <a:pPr lvl="0"/>
            <a:r>
              <a:rPr lang="en-US" dirty="0" err="1">
                <a:solidFill>
                  <a:schemeClr val="accent2"/>
                </a:solidFill>
              </a:rPr>
              <a:t>Rải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một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lớp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sỏi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dăm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hoặc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đá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dăm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dưới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đáy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chậu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dày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khoảng</a:t>
            </a:r>
            <a:r>
              <a:rPr lang="en-US" dirty="0">
                <a:solidFill>
                  <a:schemeClr val="accent2"/>
                </a:solidFill>
              </a:rPr>
              <a:t> 2 cm.</a:t>
            </a:r>
          </a:p>
          <a:p>
            <a:pPr lvl="0"/>
            <a:r>
              <a:rPr lang="en-US" dirty="0" err="1">
                <a:solidFill>
                  <a:schemeClr val="accent2"/>
                </a:solidFill>
              </a:rPr>
              <a:t>Dùng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xẻng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nhỏ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xúc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giá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thể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đổ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ngang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miệng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chậu</a:t>
            </a:r>
            <a:r>
              <a:rPr lang="en-US" dirty="0">
                <a:solidFill>
                  <a:schemeClr val="accent2"/>
                </a:solidFill>
              </a:rPr>
              <a:t>.</a:t>
            </a:r>
          </a:p>
          <a:p>
            <a:pPr lvl="0"/>
            <a:r>
              <a:rPr lang="en-US" dirty="0" err="1">
                <a:solidFill>
                  <a:schemeClr val="accent2"/>
                </a:solidFill>
              </a:rPr>
              <a:t>Nén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nhẹ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giá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thể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xuống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dưới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cách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miệng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chậu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khoảng</a:t>
            </a:r>
            <a:r>
              <a:rPr lang="en-US" dirty="0">
                <a:solidFill>
                  <a:schemeClr val="accent2"/>
                </a:solidFill>
              </a:rPr>
              <a:t> 2 cm – 3 cm</a:t>
            </a:r>
          </a:p>
          <a:p>
            <a:pPr lvl="0"/>
            <a:r>
              <a:rPr lang="en-US" dirty="0">
                <a:solidFill>
                  <a:schemeClr val="accent2"/>
                </a:solidFill>
              </a:rPr>
              <a:t>San </a:t>
            </a:r>
            <a:r>
              <a:rPr lang="en-US" dirty="0" err="1">
                <a:solidFill>
                  <a:schemeClr val="accent2"/>
                </a:solidFill>
              </a:rPr>
              <a:t>phẳng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giá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thể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  <a:endParaRPr lang="en-US" sz="3600" dirty="0" smtClean="0">
              <a:solidFill>
                <a:schemeClr val="accent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1106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/>
              <a:t>Câu </a:t>
            </a:r>
            <a:r>
              <a:rPr lang="en-US" dirty="0"/>
              <a:t>2</a:t>
            </a:r>
            <a:r>
              <a:rPr lang="vi-VN" dirty="0"/>
              <a:t>: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trồng</a:t>
            </a:r>
            <a:r>
              <a:rPr lang="en-US" dirty="0"/>
              <a:t> </a:t>
            </a:r>
            <a:r>
              <a:rPr lang="en-US" dirty="0" err="1"/>
              <a:t>cây</a:t>
            </a:r>
            <a:r>
              <a:rPr lang="en-US" dirty="0"/>
              <a:t> </a:t>
            </a:r>
            <a:r>
              <a:rPr lang="en-US" dirty="0" err="1"/>
              <a:t>hoa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chậu</a:t>
            </a:r>
            <a:r>
              <a:rPr lang="en-US" dirty="0"/>
              <a:t>,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chuẩn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vật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, </a:t>
            </a:r>
            <a:r>
              <a:rPr lang="en-US" dirty="0" err="1"/>
              <a:t>vật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 smtClean="0"/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err="1">
                <a:solidFill>
                  <a:schemeClr val="accent2"/>
                </a:solidFill>
              </a:rPr>
              <a:t>Vật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liệu</a:t>
            </a:r>
            <a:r>
              <a:rPr lang="en-US" sz="3200" dirty="0">
                <a:solidFill>
                  <a:schemeClr val="accent2"/>
                </a:solidFill>
              </a:rPr>
              <a:t>: </a:t>
            </a:r>
            <a:r>
              <a:rPr lang="en-US" sz="3200" dirty="0" err="1">
                <a:solidFill>
                  <a:schemeClr val="accent2"/>
                </a:solidFill>
              </a:rPr>
              <a:t>cây</a:t>
            </a:r>
            <a:r>
              <a:rPr lang="en-US" sz="3200" dirty="0">
                <a:solidFill>
                  <a:schemeClr val="accent2"/>
                </a:solidFill>
              </a:rPr>
              <a:t> con, </a:t>
            </a:r>
            <a:r>
              <a:rPr lang="en-US" sz="3200" dirty="0" err="1">
                <a:solidFill>
                  <a:schemeClr val="accent2"/>
                </a:solidFill>
              </a:rPr>
              <a:t>phân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bón</a:t>
            </a:r>
            <a:r>
              <a:rPr lang="en-US" sz="3200" dirty="0">
                <a:solidFill>
                  <a:schemeClr val="accent2"/>
                </a:solidFill>
              </a:rPr>
              <a:t>, </a:t>
            </a:r>
            <a:r>
              <a:rPr lang="en-US" sz="3200" dirty="0" err="1">
                <a:solidFill>
                  <a:schemeClr val="accent2"/>
                </a:solidFill>
              </a:rPr>
              <a:t>giá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thể</a:t>
            </a:r>
            <a:r>
              <a:rPr lang="en-US" sz="3200" dirty="0">
                <a:solidFill>
                  <a:schemeClr val="accent2"/>
                </a:solidFill>
              </a:rPr>
              <a:t>, </a:t>
            </a:r>
            <a:r>
              <a:rPr lang="en-US" sz="3200" dirty="0" err="1">
                <a:solidFill>
                  <a:schemeClr val="accent2"/>
                </a:solidFill>
              </a:rPr>
              <a:t>sỏi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dăm</a:t>
            </a:r>
            <a:endParaRPr lang="en-US" sz="3200" dirty="0">
              <a:solidFill>
                <a:schemeClr val="accent2"/>
              </a:solidFill>
            </a:endParaRPr>
          </a:p>
          <a:p>
            <a:pPr lvl="0"/>
            <a:r>
              <a:rPr lang="en-US" sz="3200" dirty="0" err="1">
                <a:solidFill>
                  <a:schemeClr val="accent2"/>
                </a:solidFill>
              </a:rPr>
              <a:t>Vật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dụng</a:t>
            </a:r>
            <a:r>
              <a:rPr lang="en-US" sz="3200" dirty="0">
                <a:solidFill>
                  <a:schemeClr val="accent2"/>
                </a:solidFill>
              </a:rPr>
              <a:t>: </a:t>
            </a:r>
            <a:r>
              <a:rPr lang="en-US" sz="3200" dirty="0" err="1">
                <a:solidFill>
                  <a:schemeClr val="accent2"/>
                </a:solidFill>
              </a:rPr>
              <a:t>chậu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và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đĩa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lót</a:t>
            </a:r>
            <a:endParaRPr lang="en-US" sz="3200" dirty="0">
              <a:solidFill>
                <a:schemeClr val="accent2"/>
              </a:solidFill>
            </a:endParaRPr>
          </a:p>
          <a:p>
            <a:r>
              <a:rPr lang="en-US" sz="3200" dirty="0" err="1">
                <a:solidFill>
                  <a:schemeClr val="accent2"/>
                </a:solidFill>
              </a:rPr>
              <a:t>Dụng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cụ</a:t>
            </a:r>
            <a:r>
              <a:rPr lang="en-US" sz="3200" dirty="0">
                <a:solidFill>
                  <a:schemeClr val="accent2"/>
                </a:solidFill>
              </a:rPr>
              <a:t>: </a:t>
            </a:r>
            <a:r>
              <a:rPr lang="en-US" sz="3200" dirty="0" err="1">
                <a:solidFill>
                  <a:schemeClr val="accent2"/>
                </a:solidFill>
              </a:rPr>
              <a:t>xẻng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nhỏ</a:t>
            </a:r>
            <a:r>
              <a:rPr lang="en-US" sz="3200" dirty="0">
                <a:solidFill>
                  <a:schemeClr val="accent2"/>
                </a:solidFill>
              </a:rPr>
              <a:t>, </a:t>
            </a:r>
            <a:r>
              <a:rPr lang="en-US" sz="3200" dirty="0" err="1">
                <a:solidFill>
                  <a:schemeClr val="accent2"/>
                </a:solidFill>
              </a:rPr>
              <a:t>bình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tưới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cây</a:t>
            </a:r>
            <a:r>
              <a:rPr lang="en-US" sz="3200" dirty="0">
                <a:solidFill>
                  <a:schemeClr val="accent2"/>
                </a:solidFill>
              </a:rPr>
              <a:t>, </a:t>
            </a:r>
            <a:r>
              <a:rPr lang="en-US" sz="3200" dirty="0" err="1">
                <a:solidFill>
                  <a:schemeClr val="accent2"/>
                </a:solidFill>
              </a:rPr>
              <a:t>kéo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cắt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</a:rPr>
              <a:t>cành</a:t>
            </a:r>
            <a:r>
              <a:rPr lang="en-US" sz="3200" dirty="0">
                <a:solidFill>
                  <a:schemeClr val="accent2"/>
                </a:solidFill>
              </a:rPr>
              <a:t>, </a:t>
            </a:r>
            <a:r>
              <a:rPr lang="en-US" sz="3200" dirty="0" err="1">
                <a:solidFill>
                  <a:schemeClr val="accent2"/>
                </a:solidFill>
              </a:rPr>
              <a:t>găng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tay</a:t>
            </a:r>
            <a:r>
              <a:rPr lang="en-US" sz="3200" dirty="0">
                <a:solidFill>
                  <a:schemeClr val="accent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134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/>
              <a:t>Câu </a:t>
            </a:r>
            <a:r>
              <a:rPr lang="en-US" dirty="0"/>
              <a:t>3</a:t>
            </a:r>
            <a:r>
              <a:rPr lang="vi-VN" dirty="0"/>
              <a:t>: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hãy</a:t>
            </a:r>
            <a:r>
              <a:rPr lang="en-US" dirty="0"/>
              <a:t> </a:t>
            </a:r>
            <a:r>
              <a:rPr lang="en-US" dirty="0" err="1"/>
              <a:t>nêu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vì</a:t>
            </a:r>
            <a:r>
              <a:rPr lang="en-US" dirty="0"/>
              <a:t> </a:t>
            </a:r>
            <a:r>
              <a:rPr lang="en-US" dirty="0" err="1"/>
              <a:t>sao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cung</a:t>
            </a:r>
            <a:r>
              <a:rPr lang="en-US" dirty="0"/>
              <a:t> </a:t>
            </a:r>
            <a:r>
              <a:rPr lang="en-US" dirty="0" err="1"/>
              <a:t>cấp</a:t>
            </a:r>
            <a:r>
              <a:rPr lang="en-US" dirty="0"/>
              <a:t> </a:t>
            </a:r>
            <a:r>
              <a:rPr lang="en-US" dirty="0" err="1"/>
              <a:t>đủ</a:t>
            </a:r>
            <a:r>
              <a:rPr lang="en-US" dirty="0"/>
              <a:t> </a:t>
            </a:r>
            <a:r>
              <a:rPr lang="en-US" dirty="0" err="1"/>
              <a:t>ánh</a:t>
            </a:r>
            <a:r>
              <a:rPr lang="en-US" dirty="0"/>
              <a:t> </a:t>
            </a:r>
            <a:r>
              <a:rPr lang="en-US" dirty="0" err="1"/>
              <a:t>sáng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cây</a:t>
            </a:r>
            <a:r>
              <a:rPr lang="en-US" dirty="0"/>
              <a:t> </a:t>
            </a:r>
            <a:r>
              <a:rPr lang="en-US" dirty="0" err="1"/>
              <a:t>lưỡi</a:t>
            </a:r>
            <a:r>
              <a:rPr lang="en-US" dirty="0"/>
              <a:t> </a:t>
            </a:r>
            <a:r>
              <a:rPr lang="en-US" dirty="0" err="1"/>
              <a:t>hổ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>
                <a:solidFill>
                  <a:schemeClr val="accent2"/>
                </a:solidFill>
              </a:rPr>
              <a:t>Cây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khoẻ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mạnh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khi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được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cung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cấp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đủ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ánh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sáng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 err="1">
                <a:solidFill>
                  <a:schemeClr val="accent2"/>
                </a:solidFill>
              </a:rPr>
              <a:t>Cây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yếu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khi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không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được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cung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cấp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đủ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ánh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sáng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05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2773</TotalTime>
  <Words>302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Thứ tư ngày 17 tháng 1 năm 2024 Tin học Chủ đề E: Ứng dụng tin học Chủ đề E2: Tập soạn thảo văn bản Bài 2: Soạn thảo văn bản tiếng việt và lưu tệp với tên mới 1. Phần mềm soạn thảo văn bản : Word 2007, word 2016 </vt:lpstr>
      <vt:lpstr>2. Soạn thảo văn bản tiếng Việt</vt:lpstr>
      <vt:lpstr>Câu hỏi ôn tập môn Tin học</vt:lpstr>
      <vt:lpstr>Câu hỏi ôn tập môn Công nghệ</vt:lpstr>
      <vt:lpstr>Câu 2: Để trồng cây hoa trong chậu, em cần chuẩn bị những vật liệu, vật dụng và dụng cụ gì? </vt:lpstr>
      <vt:lpstr>Câu 3: Em hãy nêu cho biết vì sao cần cung cấp đủ ánh sáng cho cây lưỡi hổ.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tư ngày 6 tháng 9 năm 2023 Công nghệ Chủ đề 1: Công nghệ và đời sống Bài 1: Lợi ích của hoa và cây cảnh</dc:title>
  <dc:creator>Admin</dc:creator>
  <cp:lastModifiedBy>Admin</cp:lastModifiedBy>
  <cp:revision>96</cp:revision>
  <dcterms:created xsi:type="dcterms:W3CDTF">2023-09-06T00:51:08Z</dcterms:created>
  <dcterms:modified xsi:type="dcterms:W3CDTF">2024-01-17T03:25:54Z</dcterms:modified>
</cp:coreProperties>
</file>