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8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6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6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0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6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4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E804-9643-4BD5-A619-6DAA427B135D}" type="datetimeFigureOut">
              <a:rPr lang="en-US" smtClean="0"/>
              <a:t>25/10/2023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5831-8873-46B8-A8F2-62776BD1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7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82040"/>
            <a:ext cx="9144000" cy="1665923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Thứ</a:t>
            </a:r>
            <a:r>
              <a:rPr lang="en-US" sz="3200" dirty="0"/>
              <a:t> </a:t>
            </a:r>
            <a:r>
              <a:rPr lang="en-US" sz="3200" dirty="0" err="1" smtClean="0"/>
              <a:t>tư</a:t>
            </a:r>
            <a:r>
              <a:rPr lang="en-US" sz="3200" dirty="0" smtClean="0"/>
              <a:t> </a:t>
            </a:r>
            <a:r>
              <a:rPr lang="en-US" sz="3200" dirty="0" err="1" smtClean="0"/>
              <a:t>ngày</a:t>
            </a:r>
            <a:r>
              <a:rPr lang="en-US" sz="3200" dirty="0" smtClean="0"/>
              <a:t> </a:t>
            </a:r>
            <a:r>
              <a:rPr lang="en-US" sz="3200" dirty="0" smtClean="0"/>
              <a:t>25</a:t>
            </a:r>
            <a:r>
              <a:rPr lang="en-US" sz="3200" dirty="0" smtClean="0"/>
              <a:t> </a:t>
            </a:r>
            <a:r>
              <a:rPr lang="en-US" sz="3200" dirty="0" err="1" smtClean="0"/>
              <a:t>tháng</a:t>
            </a:r>
            <a:r>
              <a:rPr lang="en-US" sz="3200" dirty="0" smtClean="0"/>
              <a:t> 10 </a:t>
            </a:r>
            <a:r>
              <a:rPr lang="en-US" sz="3200" dirty="0" err="1" smtClean="0"/>
              <a:t>năm</a:t>
            </a:r>
            <a:r>
              <a:rPr lang="en-US" sz="3200" dirty="0" smtClean="0"/>
              <a:t> 2023</a:t>
            </a:r>
            <a:br>
              <a:rPr lang="en-US" sz="3200" dirty="0" smtClean="0"/>
            </a:br>
            <a:r>
              <a:rPr lang="en-US" sz="3200" u="sng" dirty="0" smtClean="0"/>
              <a:t>Tin </a:t>
            </a:r>
            <a:r>
              <a:rPr lang="en-US" sz="3200" u="sng" dirty="0" err="1" smtClean="0"/>
              <a:t>học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 err="1" smtClean="0"/>
              <a:t>Chủ</a:t>
            </a:r>
            <a:r>
              <a:rPr lang="en-US" sz="3200" dirty="0" smtClean="0"/>
              <a:t> </a:t>
            </a:r>
            <a:r>
              <a:rPr lang="en-US" sz="3200" dirty="0" err="1" smtClean="0"/>
              <a:t>đề</a:t>
            </a:r>
            <a:r>
              <a:rPr lang="en-US" sz="3200" dirty="0" smtClean="0"/>
              <a:t> </a:t>
            </a:r>
            <a:r>
              <a:rPr lang="en-US" sz="3200" dirty="0"/>
              <a:t>C</a:t>
            </a:r>
            <a:r>
              <a:rPr lang="en-US" sz="3200" dirty="0" smtClean="0"/>
              <a:t>: </a:t>
            </a:r>
            <a:r>
              <a:rPr lang="en-US" sz="3200" dirty="0" err="1" smtClean="0"/>
              <a:t>tổ</a:t>
            </a:r>
            <a:r>
              <a:rPr lang="en-US" sz="3200" dirty="0" smtClean="0"/>
              <a:t> </a:t>
            </a:r>
            <a:r>
              <a:rPr lang="en-US" sz="3200" dirty="0" err="1" smtClean="0"/>
              <a:t>chức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r>
              <a:rPr lang="en-US" sz="3200" dirty="0" smtClean="0"/>
              <a:t> </a:t>
            </a:r>
            <a:r>
              <a:rPr lang="en-US" sz="3200" dirty="0" err="1" smtClean="0"/>
              <a:t>trữ</a:t>
            </a:r>
            <a:r>
              <a:rPr lang="en-US" sz="3200" dirty="0" smtClean="0"/>
              <a:t>, </a:t>
            </a:r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 smtClean="0"/>
              <a:t>kiếm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trao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r>
              <a:rPr lang="en-US" sz="3200" dirty="0" smtClean="0"/>
              <a:t> </a:t>
            </a:r>
            <a:r>
              <a:rPr lang="en-US" sz="3200" dirty="0" err="1" smtClean="0"/>
              <a:t>thông</a:t>
            </a:r>
            <a:r>
              <a:rPr lang="en-US" sz="3200" dirty="0" smtClean="0"/>
              <a:t> tin</a:t>
            </a:r>
            <a:br>
              <a:rPr lang="en-US" sz="3200" dirty="0" smtClean="0"/>
            </a:br>
            <a:r>
              <a:rPr lang="en-US" sz="3200" dirty="0" err="1" smtClean="0">
                <a:solidFill>
                  <a:srgbClr val="FF0000"/>
                </a:solidFill>
              </a:rPr>
              <a:t>Bài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2: </a:t>
            </a:r>
            <a:r>
              <a:rPr lang="en-US" sz="3200" dirty="0" err="1" smtClean="0">
                <a:solidFill>
                  <a:srgbClr val="FF0000"/>
                </a:solidFill>
              </a:rPr>
              <a:t>Em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tập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tìm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thông</a:t>
            </a:r>
            <a:r>
              <a:rPr lang="en-US" sz="3200" dirty="0" smtClean="0">
                <a:solidFill>
                  <a:srgbClr val="FF0000"/>
                </a:solidFill>
              </a:rPr>
              <a:t> tin </a:t>
            </a:r>
            <a:r>
              <a:rPr lang="en-US" sz="3200" dirty="0" err="1" smtClean="0">
                <a:solidFill>
                  <a:srgbClr val="FF0000"/>
                </a:solidFill>
              </a:rPr>
              <a:t>trên</a:t>
            </a:r>
            <a:r>
              <a:rPr lang="en-US" sz="3200" dirty="0" smtClean="0">
                <a:solidFill>
                  <a:srgbClr val="FF0000"/>
                </a:solidFill>
              </a:rPr>
              <a:t> internet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7659" y="2922190"/>
            <a:ext cx="9144000" cy="1375489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 smtClean="0"/>
              <a:t>kiếm</a:t>
            </a:r>
            <a:r>
              <a:rPr lang="en-US" sz="3200" dirty="0" smtClean="0"/>
              <a:t> </a:t>
            </a:r>
            <a:r>
              <a:rPr lang="en-US" sz="3200" dirty="0" err="1" smtClean="0"/>
              <a:t>thông</a:t>
            </a:r>
            <a:r>
              <a:rPr lang="en-US" sz="3200" dirty="0" smtClean="0"/>
              <a:t> tin</a:t>
            </a:r>
            <a:endParaRPr lang="en-US" sz="3200" dirty="0" smtClean="0"/>
          </a:p>
          <a:p>
            <a:pPr marL="457200" indent="-457200" algn="l">
              <a:buAutoNum type="arabicPeriod"/>
            </a:pPr>
            <a:r>
              <a:rPr lang="en-US" sz="3200" dirty="0" err="1" smtClean="0"/>
              <a:t>Tìm</a:t>
            </a:r>
            <a:r>
              <a:rPr lang="en-US" sz="3200" dirty="0" smtClean="0"/>
              <a:t> </a:t>
            </a:r>
            <a:r>
              <a:rPr lang="en-US" sz="3200" dirty="0" err="1" smtClean="0"/>
              <a:t>kiếm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ảnh</a:t>
            </a:r>
            <a:endParaRPr lang="en-US" sz="3200" dirty="0" smtClean="0"/>
          </a:p>
          <a:p>
            <a:pPr marL="457200" indent="-457200" algn="l">
              <a:buAutoNum type="arabicPeriod"/>
            </a:pPr>
            <a:endParaRPr 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427659" y="4420235"/>
            <a:ext cx="6050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. </a:t>
            </a:r>
            <a:r>
              <a:rPr lang="en-US" sz="2800" dirty="0" err="1" smtClean="0"/>
              <a:t>Luyện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endParaRPr lang="en-US" sz="2800" dirty="0" smtClean="0"/>
          </a:p>
          <a:p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dirty="0" err="1" smtClean="0"/>
              <a:t>Vận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89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Tôi</a:t>
            </a:r>
            <a:r>
              <a:rPr lang="en-US" dirty="0" smtClean="0"/>
              <a:t> </a:t>
            </a:r>
            <a:r>
              <a:rPr lang="en-US" dirty="0" err="1" smtClean="0"/>
              <a:t>chào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Chào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29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Thứ tư ngày 25 tháng 10 năm 2023 Tin học Chủ đề C: tổ chức lưu trữ, tìm kiếm và trao đổi thông tin Bài 2: Em tập tìm thông tin trên internet</vt:lpstr>
      <vt:lpstr>PowerPoint Presentation</vt:lpstr>
      <vt:lpstr>PowerPoint Presentation</vt:lpstr>
      <vt:lpstr>Tôi chào</vt:lpstr>
      <vt:lpstr>Chào các bạn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 ngày 6 tháng 9 năm 2023 Công nghệ Chủ đề 1: Công nghệ và đời sống Bài 1: Lợi ích của hoa và cây cảnh</dc:title>
  <dc:creator>Admin</dc:creator>
  <cp:lastModifiedBy>Admin</cp:lastModifiedBy>
  <cp:revision>47</cp:revision>
  <dcterms:created xsi:type="dcterms:W3CDTF">2023-09-06T00:51:08Z</dcterms:created>
  <dcterms:modified xsi:type="dcterms:W3CDTF">2023-10-25T00:53:43Z</dcterms:modified>
</cp:coreProperties>
</file>