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7" r:id="rId2"/>
    <p:sldId id="260" r:id="rId3"/>
    <p:sldId id="262" r:id="rId4"/>
    <p:sldId id="261" r:id="rId5"/>
  </p:sldIdLst>
  <p:sldSz cx="12192000" cy="6858000"/>
  <p:notesSz cx="6858000" cy="9144000"/>
  <p:custDataLst>
    <p:tags r:id="rId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50" d="100"/>
          <a:sy n="50" d="100"/>
        </p:scale>
        <p:origin x="5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54E987-E171-47F1-98CA-932530C29514}" type="datetimeFigureOut">
              <a:rPr lang="en-US" smtClean="0"/>
              <a:t>03/21/2023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6CAEF4-F7F0-474E-B53F-33B5BCB3B1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4988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821FE-F9E8-4795-9DA8-EFC06A3E6A84}" type="datetimeFigureOut">
              <a:rPr lang="en-US" smtClean="0"/>
              <a:t>03/21/2023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89A0B-AD54-4C5B-8B9B-1F72D87D7D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1704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821FE-F9E8-4795-9DA8-EFC06A3E6A84}" type="datetimeFigureOut">
              <a:rPr lang="en-US" smtClean="0"/>
              <a:t>03/21/2023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89A0B-AD54-4C5B-8B9B-1F72D87D7D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5657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821FE-F9E8-4795-9DA8-EFC06A3E6A84}" type="datetimeFigureOut">
              <a:rPr lang="en-US" smtClean="0"/>
              <a:t>03/21/2023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89A0B-AD54-4C5B-8B9B-1F72D87D7D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8724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821FE-F9E8-4795-9DA8-EFC06A3E6A84}" type="datetimeFigureOut">
              <a:rPr lang="en-US" smtClean="0"/>
              <a:t>03/21/2023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89A0B-AD54-4C5B-8B9B-1F72D87D7D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14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821FE-F9E8-4795-9DA8-EFC06A3E6A84}" type="datetimeFigureOut">
              <a:rPr lang="en-US" smtClean="0"/>
              <a:t>03/21/2023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89A0B-AD54-4C5B-8B9B-1F72D87D7D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59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821FE-F9E8-4795-9DA8-EFC06A3E6A84}" type="datetimeFigureOut">
              <a:rPr lang="en-US" smtClean="0"/>
              <a:t>03/21/2023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89A0B-AD54-4C5B-8B9B-1F72D87D7D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9086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821FE-F9E8-4795-9DA8-EFC06A3E6A84}" type="datetimeFigureOut">
              <a:rPr lang="en-US" smtClean="0"/>
              <a:t>03/21/2023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89A0B-AD54-4C5B-8B9B-1F72D87D7D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1533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821FE-F9E8-4795-9DA8-EFC06A3E6A84}" type="datetimeFigureOut">
              <a:rPr lang="en-US" smtClean="0"/>
              <a:t>03/21/2023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89A0B-AD54-4C5B-8B9B-1F72D87D7D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428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821FE-F9E8-4795-9DA8-EFC06A3E6A84}" type="datetimeFigureOut">
              <a:rPr lang="en-US" smtClean="0"/>
              <a:t>03/21/2023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89A0B-AD54-4C5B-8B9B-1F72D87D7D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7550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821FE-F9E8-4795-9DA8-EFC06A3E6A84}" type="datetimeFigureOut">
              <a:rPr lang="en-US" smtClean="0"/>
              <a:t>03/21/2023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89A0B-AD54-4C5B-8B9B-1F72D87D7D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5959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821FE-F9E8-4795-9DA8-EFC06A3E6A84}" type="datetimeFigureOut">
              <a:rPr lang="en-US" smtClean="0"/>
              <a:t>03/21/2023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89A0B-AD54-4C5B-8B9B-1F72D87D7D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9815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0821FE-F9E8-4795-9DA8-EFC06A3E6A84}" type="datetimeFigureOut">
              <a:rPr lang="en-US" smtClean="0"/>
              <a:t>03/21/2023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489A0B-AD54-4C5B-8B9B-1F72D87D7D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9793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4" Type="http://schemas.openxmlformats.org/officeDocument/2006/relationships/image" Target="file:///C:\Program%20Files\Inknoe%20ClassPoint\Images\word_count_without%20result_default.png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POINSET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10796589" y="5562600"/>
            <a:ext cx="1277937" cy="1273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42" name="Picture 100" descr="POINSET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0821503" y="2382"/>
            <a:ext cx="1277938" cy="1273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44" name="Picture 102" descr="POINSET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469071">
            <a:off x="70681" y="99092"/>
            <a:ext cx="1277938" cy="1273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45" name="Picture 103" descr="POINSET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85130" y="5573712"/>
            <a:ext cx="1277937" cy="1273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47" name="TextBox 106"/>
          <p:cNvSpPr txBox="1">
            <a:spLocks noChangeArrowheads="1"/>
          </p:cNvSpPr>
          <p:nvPr/>
        </p:nvSpPr>
        <p:spPr bwMode="auto">
          <a:xfrm>
            <a:off x="3348571" y="754719"/>
            <a:ext cx="549913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MÔN TIN HỌC LỚP 5</a:t>
            </a:r>
          </a:p>
        </p:txBody>
      </p:sp>
      <p:sp>
        <p:nvSpPr>
          <p:cNvPr id="2148" name="TextBox 106"/>
          <p:cNvSpPr txBox="1">
            <a:spLocks noChangeArrowheads="1"/>
          </p:cNvSpPr>
          <p:nvPr/>
        </p:nvSpPr>
        <p:spPr bwMode="auto">
          <a:xfrm>
            <a:off x="2093599" y="5925858"/>
            <a:ext cx="714851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Giáo viên: Nguyễn Thị Lan </a:t>
            </a:r>
          </a:p>
        </p:txBody>
      </p:sp>
      <p:sp>
        <p:nvSpPr>
          <p:cNvPr id="107" name="TextBox 106"/>
          <p:cNvSpPr txBox="1">
            <a:spLocks noChangeArrowheads="1"/>
          </p:cNvSpPr>
          <p:nvPr/>
        </p:nvSpPr>
        <p:spPr bwMode="auto">
          <a:xfrm>
            <a:off x="2901914" y="150905"/>
            <a:ext cx="685168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 TIỂU HỌC CẨM VŨ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46466" y="3433588"/>
            <a:ext cx="2381923" cy="219740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4098" y="1933417"/>
            <a:ext cx="2268848" cy="244648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321639" y="3417742"/>
            <a:ext cx="2543175" cy="23812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058585" y="1694570"/>
            <a:ext cx="3038475" cy="2924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4744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repeatCount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5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repeatCount="indefinite" fill="hold" nodeType="click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250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5" presetClass="entr" presetSubtype="0" repeatCount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1183" y="1690688"/>
            <a:ext cx="10515600" cy="1325563"/>
          </a:xfrm>
        </p:spPr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 bước thực hiện tạo và lưu một thủ tục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1183" y="2506662"/>
            <a:ext cx="10515600" cy="4351338"/>
          </a:xfrm>
        </p:spPr>
        <p:txBody>
          <a:bodyPr>
            <a:normAutofit/>
          </a:bodyPr>
          <a:lstStyle/>
          <a:p>
            <a:r>
              <a:rPr lang="en-US" dirty="0" smtClean="0"/>
              <a:t>Bước 1: </a:t>
            </a:r>
            <a:r>
              <a:rPr lang="en-US" dirty="0" smtClean="0">
                <a:solidFill>
                  <a:srgbClr val="FF0000"/>
                </a:solidFill>
              </a:rPr>
              <a:t>Edit</a:t>
            </a:r>
            <a:r>
              <a:rPr lang="en-US" dirty="0" smtClean="0"/>
              <a:t> “</a:t>
            </a:r>
            <a:r>
              <a:rPr lang="en-US" dirty="0" smtClean="0">
                <a:solidFill>
                  <a:srgbClr val="0070C0"/>
                </a:solidFill>
              </a:rPr>
              <a:t>tên thủ tục</a:t>
            </a:r>
          </a:p>
          <a:p>
            <a:r>
              <a:rPr lang="en-US" dirty="0" smtClean="0"/>
              <a:t>Bước 2: 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To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smtClean="0"/>
              <a:t>Các lệnh vẽ hình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End</a:t>
            </a:r>
          </a:p>
          <a:p>
            <a:r>
              <a:rPr lang="en-US" dirty="0" smtClean="0"/>
              <a:t>Bước 3: Nháy chọn </a:t>
            </a:r>
            <a:r>
              <a:rPr lang="en-US" dirty="0" smtClean="0">
                <a:solidFill>
                  <a:srgbClr val="FF0000"/>
                </a:solidFill>
              </a:rPr>
              <a:t>File/ Save and Exit</a:t>
            </a:r>
          </a:p>
          <a:p>
            <a:r>
              <a:rPr lang="en-US" dirty="0" smtClean="0"/>
              <a:t>Bước 4: </a:t>
            </a:r>
            <a:r>
              <a:rPr lang="en-US" dirty="0" smtClean="0">
                <a:solidFill>
                  <a:srgbClr val="FF0000"/>
                </a:solidFill>
              </a:rPr>
              <a:t>Save “Cacthutuc.lgo </a:t>
            </a:r>
            <a:r>
              <a:rPr lang="en-US" dirty="0" smtClean="0">
                <a:solidFill>
                  <a:srgbClr val="0070C0"/>
                </a:solidFill>
              </a:rPr>
              <a:t>(Lưu vào thư viện thiết kế sẵn của logo)</a:t>
            </a:r>
          </a:p>
          <a:p>
            <a:r>
              <a:rPr lang="en-US" dirty="0" smtClean="0"/>
              <a:t>Bước 5: </a:t>
            </a:r>
            <a:r>
              <a:rPr lang="en-US" dirty="0" smtClean="0">
                <a:solidFill>
                  <a:srgbClr val="FF0000"/>
                </a:solidFill>
              </a:rPr>
              <a:t>Load “Cacthutuc.lgo </a:t>
            </a:r>
            <a:r>
              <a:rPr lang="en-US" dirty="0" smtClean="0">
                <a:solidFill>
                  <a:srgbClr val="0070C0"/>
                </a:solidFill>
              </a:rPr>
              <a:t>(gọi lại thủ tục đã lưu)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722783" y="407090"/>
            <a:ext cx="9144000" cy="12835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  <a:spcBef>
                <a:spcPts val="1200"/>
              </a:spcBef>
              <a:spcAft>
                <a:spcPts val="3000"/>
              </a:spcAft>
            </a:pP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Thứ 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ngày 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21 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tháng 3 năm 2023</a:t>
            </a:r>
            <a:b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Tin học</a:t>
            </a:r>
            <a:br>
              <a:rPr lang="en-US" sz="32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Thế giới Logo của em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WordArt 3"/>
          <p:cNvSpPr>
            <a:spLocks noChangeArrowheads="1" noChangeShapeType="1" noTextEdit="1"/>
          </p:cNvSpPr>
          <p:nvPr/>
        </p:nvSpPr>
        <p:spPr bwMode="auto">
          <a:xfrm>
            <a:off x="2760621" y="1541147"/>
            <a:ext cx="7115175" cy="439682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400" kern="10" dirty="0">
                <a:solidFill>
                  <a:srgbClr val="0000FF"/>
                </a:solidFill>
                <a:effectLst>
                  <a:outerShdw dist="38100" dir="2700000" algn="tl" rotWithShape="0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Bài </a:t>
            </a:r>
            <a:r>
              <a:rPr lang="en-US" sz="2400" kern="10" dirty="0" smtClean="0">
                <a:solidFill>
                  <a:srgbClr val="0000FF"/>
                </a:solidFill>
                <a:effectLst>
                  <a:outerShdw dist="38100" dir="2700000" algn="tl" rotWithShape="0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4: </a:t>
            </a:r>
            <a:r>
              <a:rPr lang="en-US" sz="2400" kern="10" dirty="0">
                <a:solidFill>
                  <a:srgbClr val="0000FF"/>
                </a:solidFill>
                <a:effectLst>
                  <a:outerShdw dist="38100" dir="2700000" algn="tl" rotWithShape="0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Thủ tục trong </a:t>
            </a:r>
            <a:r>
              <a:rPr lang="en-US" sz="2400" kern="10" dirty="0" smtClean="0">
                <a:solidFill>
                  <a:srgbClr val="0000FF"/>
                </a:solidFill>
                <a:effectLst>
                  <a:outerShdw dist="38100" dir="2700000" algn="tl" rotWithShape="0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Logo (tiếp)</a:t>
            </a:r>
            <a:endParaRPr lang="en-US" sz="2400" kern="10" dirty="0">
              <a:solidFill>
                <a:srgbClr val="0000FF"/>
              </a:solidFill>
              <a:effectLst>
                <a:outerShdw dist="38100" dir="2700000" algn="tl" rotWithShape="0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6069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Viết thủ tục vẽ hình bông tuyết 12 cánh</a:t>
            </a:r>
            <a:endParaRPr lang="en-US" dirty="0"/>
          </a:p>
        </p:txBody>
      </p:sp>
      <p:pic>
        <p:nvPicPr>
          <p:cNvPr id="5" name="btnInknoeActivity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 r:link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6227" y="5429250"/>
            <a:ext cx="2219546" cy="5715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838200" y="1454557"/>
            <a:ext cx="6096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Edit “36hinhvuongvabongtuyet</a:t>
            </a:r>
          </a:p>
          <a:p>
            <a:r>
              <a:rPr lang="en-US" dirty="0"/>
              <a:t>To</a:t>
            </a:r>
          </a:p>
          <a:p>
            <a:r>
              <a:rPr lang="en-US" dirty="0"/>
              <a:t>Repeat 36[ repeat 4[fd 200 rt 90] rt 10]</a:t>
            </a:r>
          </a:p>
          <a:p>
            <a:r>
              <a:rPr lang="en-US" dirty="0"/>
              <a:t>Wait 180</a:t>
            </a:r>
          </a:p>
          <a:p>
            <a:r>
              <a:rPr lang="en-US" dirty="0"/>
              <a:t>Repeat 36 [ fd 150 repeat 6[fd 10 bk 10 rt 60] bk 150 rt 10]</a:t>
            </a:r>
          </a:p>
          <a:p>
            <a:r>
              <a:rPr lang="en-US" dirty="0"/>
              <a:t>End</a:t>
            </a:r>
          </a:p>
        </p:txBody>
      </p:sp>
    </p:spTree>
    <p:extLst>
      <p:ext uri="{BB962C8B-B14F-4D97-AF65-F5344CB8AC3E}">
        <p14:creationId xmlns:p14="http://schemas.microsoft.com/office/powerpoint/2010/main" val="1421032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08987" y="1187338"/>
            <a:ext cx="6838580" cy="5543536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21057" y="449567"/>
            <a:ext cx="6889578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Hình này được tạo bởi  bông tuyết 36 cánh và 36 hình vuông lồng nhau </a:t>
            </a:r>
          </a:p>
          <a:p>
            <a:endParaRPr lang="en-US" dirty="0" smtClean="0"/>
          </a:p>
          <a:p>
            <a:r>
              <a:rPr lang="en-US" dirty="0" smtClean="0"/>
              <a:t>Edit “lop5c</a:t>
            </a:r>
          </a:p>
          <a:p>
            <a:r>
              <a:rPr lang="en-US" dirty="0" smtClean="0"/>
              <a:t>To lop5c</a:t>
            </a:r>
          </a:p>
          <a:p>
            <a:r>
              <a:rPr lang="en-US" dirty="0" smtClean="0"/>
              <a:t>Repeat 36 [fd 100 repeat 6[fd 10 bk 10 rt 60] bk 100 rt 10]</a:t>
            </a:r>
          </a:p>
          <a:p>
            <a:r>
              <a:rPr lang="en-US" dirty="0" smtClean="0"/>
              <a:t>Wait 180</a:t>
            </a:r>
          </a:p>
          <a:p>
            <a:r>
              <a:rPr lang="en-US" dirty="0" smtClean="0"/>
              <a:t>Repeat 36[ repeat 4[fd 300 rt 90] rt 10]</a:t>
            </a:r>
          </a:p>
          <a:p>
            <a:r>
              <a:rPr lang="en-US" dirty="0" smtClean="0"/>
              <a:t>End</a:t>
            </a:r>
          </a:p>
          <a:p>
            <a:r>
              <a:rPr lang="en-US" dirty="0" smtClean="0"/>
              <a:t>File/save and exit</a:t>
            </a:r>
          </a:p>
          <a:p>
            <a:r>
              <a:rPr lang="en-US" dirty="0" smtClean="0"/>
              <a:t>Save “cacthutuc.lgo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4751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NKNOELEADERBOARD" val="-50738968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S" val="false"/>
  <p:tag name="INKNOEBUTTONMODEL" val="{&quot;ActivityType&quot;:3,&quot;OptionCount&quot;:4,&quot;WcOptionCount&quot;:10,&quot;HasMultipleSubmission&quot;:true,&quot;HasAutoStop&quot;:false,&quot;HasMinimizeMode&quot;:false,&quot;TimerValue&quot;:&quot;01:00&quot;,&quot;HasAutoStart&quot;:false,&quot;HasCorrectAnswers&quot;:false,&quot;McqAnswers&quot;:[],&quot;ActivityId&quot;:&quot;&quot;,&quot;IaMcqCompetition&quot;:false,&quot;IsAnonymous&quot;:false,&quot;AutoAdvance&quot;:false,&quot;IsCompetitionMode&quot;:false}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626</TotalTime>
  <Words>207</Words>
  <Application>Microsoft Office PowerPoint</Application>
  <PresentationFormat>Widescreen</PresentationFormat>
  <Paragraphs>31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Office Theme</vt:lpstr>
      <vt:lpstr>PowerPoint Presentation</vt:lpstr>
      <vt:lpstr>Các bước thực hiện tạo và lưu một thủ tục</vt:lpstr>
      <vt:lpstr>Viết thủ tục vẽ hình bông tuyết 12 cánh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44</cp:revision>
  <dcterms:created xsi:type="dcterms:W3CDTF">2020-04-19T15:20:09Z</dcterms:created>
  <dcterms:modified xsi:type="dcterms:W3CDTF">2023-03-21T01:05:25Z</dcterms:modified>
</cp:coreProperties>
</file>