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223" y="666933"/>
            <a:ext cx="9448800" cy="6858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algn="ctr"/>
            <a:r>
              <a:rPr lang="en-US" sz="9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9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027" y="2226023"/>
            <a:ext cx="111411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cdn.pixabay.com/photo/2014/04/02/14/11/car-306442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3679"/>
            <a:ext cx="2085975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0.82552 0.024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76" y="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Chào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trình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chiếu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chủ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“ </a:t>
            </a:r>
            <a:r>
              <a:rPr lang="en-US" sz="4400" b="1" dirty="0" err="1" smtClean="0">
                <a:solidFill>
                  <a:srgbClr val="FF0000"/>
                </a:solidFill>
              </a:rPr>
              <a:t>Giới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thiệu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quê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hương</a:t>
            </a:r>
            <a:r>
              <a:rPr lang="en-US" sz="4400" b="1" dirty="0" smtClean="0">
                <a:solidFill>
                  <a:srgbClr val="FF0000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Nhóm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hiện</a:t>
            </a:r>
            <a:r>
              <a:rPr lang="en-US" sz="4400" b="1" dirty="0" smtClean="0">
                <a:solidFill>
                  <a:srgbClr val="FF0000"/>
                </a:solidFill>
              </a:rPr>
              <a:t>: Lan Chi- </a:t>
            </a:r>
            <a:r>
              <a:rPr lang="en-US" sz="4400" b="1" dirty="0" err="1" smtClean="0">
                <a:solidFill>
                  <a:srgbClr val="FF0000"/>
                </a:solidFill>
              </a:rPr>
              <a:t>Bảo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Hân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lớp</a:t>
            </a:r>
            <a:r>
              <a:rPr lang="en-US" sz="4400" b="1" dirty="0" smtClean="0">
                <a:solidFill>
                  <a:srgbClr val="FF0000"/>
                </a:solidFill>
              </a:rPr>
              <a:t> 5D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ở </a:t>
            </a:r>
            <a:r>
              <a:rPr lang="en-US" dirty="0" err="1" smtClean="0"/>
              <a:t>Cẩm</a:t>
            </a:r>
            <a:r>
              <a:rPr lang="en-US" dirty="0" smtClean="0"/>
              <a:t> </a:t>
            </a:r>
            <a:r>
              <a:rPr lang="en-US" dirty="0" err="1" smtClean="0"/>
              <a:t>Vũ</a:t>
            </a:r>
            <a:r>
              <a:rPr lang="en-US" dirty="0" smtClean="0"/>
              <a:t> – </a:t>
            </a:r>
            <a:r>
              <a:rPr lang="en-US" dirty="0" err="1" smtClean="0"/>
              <a:t>Cẩm</a:t>
            </a:r>
            <a:r>
              <a:rPr lang="en-US" dirty="0" smtClean="0"/>
              <a:t> </a:t>
            </a:r>
            <a:r>
              <a:rPr lang="en-US" dirty="0" err="1" smtClean="0"/>
              <a:t>Giàng</a:t>
            </a:r>
            <a:r>
              <a:rPr lang="en-US" dirty="0" smtClean="0"/>
              <a:t> – </a:t>
            </a:r>
            <a:r>
              <a:rPr lang="en-US" dirty="0" err="1" smtClean="0"/>
              <a:t>Hải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Quê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đẹp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2863730"/>
          </a:xfrm>
        </p:spPr>
        <p:txBody>
          <a:bodyPr>
            <a:normAutofit/>
          </a:bodyPr>
          <a:lstStyle/>
          <a:p>
            <a:r>
              <a:rPr lang="en-US" dirty="0" err="1" smtClean="0"/>
              <a:t>Quê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di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lịch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gắn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y </a:t>
            </a:r>
            <a:r>
              <a:rPr lang="en-US" dirty="0" err="1" smtClean="0"/>
              <a:t>thiền</a:t>
            </a:r>
            <a:r>
              <a:rPr lang="en-US" dirty="0" smtClean="0"/>
              <a:t> </a:t>
            </a:r>
            <a:r>
              <a:rPr lang="en-US" dirty="0" err="1" smtClean="0"/>
              <a:t>sư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đền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r>
              <a:rPr lang="en-US" dirty="0" smtClean="0"/>
              <a:t>, </a:t>
            </a:r>
            <a:r>
              <a:rPr lang="en-US" dirty="0" err="1" smtClean="0"/>
              <a:t>đền</a:t>
            </a:r>
            <a:r>
              <a:rPr lang="en-US" dirty="0" smtClean="0"/>
              <a:t> </a:t>
            </a:r>
            <a:r>
              <a:rPr lang="en-US" dirty="0" err="1" smtClean="0"/>
              <a:t>bia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s://photo-baomoi.bmcdn.me/w700_r1/2020_05_29_101_35210361/64a53e216e62873cde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3" y="3069644"/>
            <a:ext cx="3480620" cy="360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se3.mm.bing.net/th?id=OIP.9Yp5yQFJqCFMlqRbzZ4zKQHaEu&amp;pid=Api&amp;P=0&amp;h=2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49" y="3458456"/>
            <a:ext cx="5050606" cy="322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Quê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mẽ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nghề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rượu</a:t>
            </a:r>
            <a:r>
              <a:rPr lang="en-US" dirty="0" smtClean="0"/>
              <a:t>,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mì</a:t>
            </a:r>
            <a:r>
              <a:rPr lang="en-US" dirty="0" smtClean="0"/>
              <a:t>, </a:t>
            </a:r>
            <a:r>
              <a:rPr lang="en-US" dirty="0" err="1" smtClean="0"/>
              <a:t>khâu</a:t>
            </a:r>
            <a:r>
              <a:rPr lang="en-US" dirty="0" smtClean="0"/>
              <a:t> </a:t>
            </a:r>
            <a:r>
              <a:rPr lang="en-US" dirty="0" err="1" smtClean="0"/>
              <a:t>nón</a:t>
            </a:r>
            <a:r>
              <a:rPr lang="en-US" dirty="0" smtClean="0"/>
              <a:t>,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cuốn</a:t>
            </a:r>
            <a:endParaRPr lang="en-US" dirty="0"/>
          </a:p>
        </p:txBody>
      </p:sp>
      <p:pic>
        <p:nvPicPr>
          <p:cNvPr id="2050" name="Picture 2" descr="https://tse1.mm.bing.net/th?id=OIP.XtqbLfroYS-CT5xn0FM9jwAAAA&amp;pid=Api&amp;P=0&amp;h=2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49" y="2825835"/>
            <a:ext cx="4962115" cy="373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2.mm.bing.net/th?id=OIP.VZUAeyFQzCX3YBY1OsP0iQHaEK&amp;pid=Api&amp;P=0&amp;h=2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35" y="2825835"/>
            <a:ext cx="6422207" cy="373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8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058" y="764373"/>
            <a:ext cx="9751142" cy="12930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quê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cuốn</a:t>
            </a:r>
            <a:r>
              <a:rPr lang="en-US" dirty="0" smtClean="0"/>
              <a:t> </a:t>
            </a:r>
            <a:r>
              <a:rPr lang="en-US" dirty="0" err="1" smtClean="0"/>
              <a:t>chả</a:t>
            </a:r>
            <a:r>
              <a:rPr lang="en-US" dirty="0" smtClean="0"/>
              <a:t> </a:t>
            </a:r>
            <a:r>
              <a:rPr lang="en-US" dirty="0" err="1" smtClean="0"/>
              <a:t>nóng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thơm</a:t>
            </a:r>
            <a:r>
              <a:rPr lang="en-US" dirty="0" smtClean="0"/>
              <a:t> </a:t>
            </a:r>
            <a:r>
              <a:rPr lang="en-US" dirty="0" err="1" smtClean="0"/>
              <a:t>ngon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quê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750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1095</TotalTime>
  <Words>185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Chào mừng các bạn đến với bài trình chiếu của tôi</vt:lpstr>
      <vt:lpstr>Em sinh ra và lớn lên ở Cẩm Vũ – Cẩm Giàng – Hải Dương</vt:lpstr>
      <vt:lpstr>Quê hương em có nhiều di tích lịch sử nổi tiếng gắn liền với đại danh y thiền sư tuệ tĩnh như đền xưa, đền bia </vt:lpstr>
      <vt:lpstr>Quê hương em phát triển kinh tế mạnh mẽ với nhiều ngành nghề truyền thống như làm rượu, làm mì, khâu nón, làm bánh cuốn</vt:lpstr>
      <vt:lpstr>Đặc sản nổi tiếng của quê em là bánh cuốn chả nóng rất thơm ngon</vt:lpstr>
      <vt:lpstr>Em rất yêu quê hương của em Cảm ơn các bạn đã theo dõi bài thuyết trình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48</cp:revision>
  <dcterms:created xsi:type="dcterms:W3CDTF">2021-08-31T07:13:57Z</dcterms:created>
  <dcterms:modified xsi:type="dcterms:W3CDTF">2023-12-04T09:05:48Z</dcterms:modified>
</cp:coreProperties>
</file>