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ink/ink1.xml" ContentType="application/inkml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6" r:id="rId4"/>
    <p:sldId id="263" r:id="rId5"/>
    <p:sldId id="262" r:id="rId6"/>
    <p:sldId id="264" r:id="rId7"/>
    <p:sldId id="265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48" d="100"/>
          <a:sy n="48" d="100"/>
        </p:scale>
        <p:origin x="4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1.42395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2-03-01T08:47:44.0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6778 12356 0,'28'0'157,"28"0"-157,-28 0 15,0-28 1,-1 28-16,-27-28 16,28 0-16,0-27 15,0 55-15,-28-28 16,0 0-16,28 28 15,-28-28-15,28 0 16,0-28 15,0 28-31,-28 0 63,28 28-48,0-27-15,-28-1 32,27 0-17,-27 0 1,28 0 0,-28 0 15,0 0 0,0 84 219,0 0-234,0-28-16,0 0 15,0 55 63,0-27-62,0-28 0,0 56-16,0-57 15,0 1-15,0 0 16,28-28-16,0 28 78,-28 0-78,0 0 16,0 56-1,0-57 1,0 29 0</inkml:trace>
  <inkml:trace contextRef="#ctx0" brushRef="#br0" timeOffset="5120.1334">7894 14392 0,'0'-28'406,"0"-28"-391,28 1 1,0-1-16,0 28 31,-1 0 16,1 0-16,28 0 16,0 0-31,-28 28 0,28-27-1,-29-1-15,1 28 360,-28 28-48,28 55-312,-28-27 31,0-28-31,28 28 16,-28-28 203,0-1-204,0 1-15,0 28 16,28-28 0,-28 28-16,0 0 15,0-29 48,0 29-32,0-28 0,0 0-31,-28 0 16,28 0 15,-28 0 16,28 0-31,-28-1-16,0-27 15,1 28-15,-1-28 16,-28 28-16,28 0 15,0 0 1,28 0 78,0 0 0,-28-28-16,0 0-63,0 0 1,1 0 31,-29-168-32,0 168-15,28 0 16,0-27-16,0-1 188,-28 0-188,29 0 31,27 0 0,0 0 63,0 0-79,27-28-15,29 29 16,-28-29 0,0 56-16,0 0 93,28 0 1,-28 0-94,0 28 16,-28 27-1,27-27-15,-27 0 16,28 28-16,-28 0 16,28-28-16,-28 0 15,28 27-15,-28-27 16,0 0 0,0 0-16,0 0 31,28-28-31,-28 28 15,28 0 1,-28 0 265,28-1-265,-28 1-16,56-28 94,-29 0-79,29 0 48,0 0-63,0 0 15,-28 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50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19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24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49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53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47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83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20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13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00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40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22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53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9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65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8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15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45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25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83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C9C76-462D-484D-ACBF-D2C53FE1C81B}" type="datetimeFigureOut">
              <a:rPr lang="en-US" smtClean="0"/>
              <a:t>03/09/2023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F631B-A3C6-4D70-BE3D-07E0DEF8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1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  <p:sldLayoutId id="2147483662" r:id="rId13"/>
    <p:sldLayoutId id="2147483661" r:id="rId14"/>
    <p:sldLayoutId id="2147483660" r:id="rId15"/>
    <p:sldLayoutId id="2147483650" r:id="rId16"/>
    <p:sldLayoutId id="2147483651" r:id="rId17"/>
    <p:sldLayoutId id="2147483652" r:id="rId18"/>
    <p:sldLayoutId id="2147483653" r:id="rId19"/>
    <p:sldLayoutId id="2147483654" r:id="rId20"/>
    <p:sldLayoutId id="2147483655" r:id="rId21"/>
    <p:sldLayoutId id="2147483656" r:id="rId22"/>
    <p:sldLayoutId id="2147483657" r:id="rId23"/>
    <p:sldLayoutId id="2147483658" r:id="rId24"/>
    <p:sldLayoutId id="2147483659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file:///C:\Program%20Files\Inknoe%20ClassPoint\Images\short_answer_without%20result_default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" y="101504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9"/>
                </a:solidFill>
              </a:rPr>
              <a:t>Trường Tiểu học Cẩm Vũ – Cẩm Giàng – Hải Dương</a:t>
            </a:r>
          </a:p>
          <a:p>
            <a:pPr algn="ctr"/>
            <a:r>
              <a:rPr lang="en-US" sz="4000" b="1" dirty="0" smtClean="0">
                <a:solidFill>
                  <a:srgbClr val="000099"/>
                </a:solidFill>
              </a:rPr>
              <a:t>Bộ môn: Tin học</a:t>
            </a:r>
          </a:p>
          <a:p>
            <a:pPr algn="ctr"/>
            <a:r>
              <a:rPr lang="en-US" sz="4000" b="1" dirty="0" smtClean="0">
                <a:solidFill>
                  <a:srgbClr val="000099"/>
                </a:solidFill>
              </a:rPr>
              <a:t>Giáo viên: Nguyễn Thị Lan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082" y="109152"/>
            <a:ext cx="262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Tuần 25</a:t>
            </a:r>
          </a:p>
        </p:txBody>
      </p:sp>
    </p:spTree>
    <p:extLst>
      <p:ext uri="{BB962C8B-B14F-4D97-AF65-F5344CB8AC3E}">
        <p14:creationId xmlns:p14="http://schemas.microsoft.com/office/powerpoint/2010/main" val="51586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783" y="357808"/>
            <a:ext cx="9144000" cy="12835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 3 năm 2023</a:t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Logo của em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538" y="1565645"/>
            <a:ext cx="11645462" cy="11460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Câu lệnh lặp lồng nhau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cơ bản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viết một cấu trúc lệnh lặp mà em biết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6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9115" y="1441502"/>
            <a:ext cx="4077324" cy="3816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7777" y="9620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Fd 200 rt 90 fd 200 rt 90</a:t>
            </a:r>
            <a:br>
              <a:rPr lang="en-US" dirty="0" smtClean="0"/>
            </a:br>
            <a:r>
              <a:rPr lang="en-US" dirty="0" smtClean="0"/>
              <a:t>fd 200 rt 90 fd 200 rt 90</a:t>
            </a:r>
            <a:br>
              <a:rPr lang="en-US" dirty="0" smtClean="0"/>
            </a:br>
            <a:r>
              <a:rPr lang="en-US" dirty="0" smtClean="0"/>
              <a:t>repeat 4[</a:t>
            </a:r>
            <a:r>
              <a:rPr lang="en-US" dirty="0"/>
              <a:t>Fd 200 rt 90 ]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6049520">
            <a:off x="846568" y="4956774"/>
            <a:ext cx="479685" cy="602053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4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783" y="357808"/>
            <a:ext cx="9144000" cy="12835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01 tháng 3 năm 2022</a:t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Logo của em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538" y="1565645"/>
            <a:ext cx="11645462" cy="11460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Câu lệnh lặp lồng nhau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Hoạt động cơ bản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hình, phân tích và đưa ra cách vẽ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36" y="3548747"/>
            <a:ext cx="3276600" cy="2962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47739" y="3695317"/>
            <a:ext cx="67873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Repeat 4[fd 200 rt 90]</a:t>
            </a:r>
          </a:p>
          <a:p>
            <a:r>
              <a:rPr lang="en-US" sz="4800" dirty="0" smtClean="0"/>
              <a:t>=360/6= 60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2440080" y="4247280"/>
              <a:ext cx="603000" cy="11851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30720" y="4237920"/>
                <a:ext cx="621720" cy="120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00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783" y="357808"/>
            <a:ext cx="9144000" cy="12835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01 tháng 3 năm 2022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Logo của em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538" y="1565645"/>
            <a:ext cx="11645462" cy="11460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Câu lệnh lặp lồng nhau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hình, phân tích và đưa ra cách vẽ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58" y="2805331"/>
            <a:ext cx="3276600" cy="29622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741683" y="2572556"/>
            <a:ext cx="845031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vẽ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741678" y="3056690"/>
            <a:ext cx="1017414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1, quay 60 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repeat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4[fd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90] rt 60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77908" y="3334531"/>
            <a:ext cx="960698" cy="9375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3741678" y="3364124"/>
            <a:ext cx="1017414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2, quay 60 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repeat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4[fd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90] rt 60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741678" y="3750520"/>
            <a:ext cx="1017414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3, quay 60 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repeat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4[fd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90] rt 60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741677" y="4123201"/>
            <a:ext cx="1017414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4, quay 60 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repeat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4[fd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90] rt 60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741677" y="4516293"/>
            <a:ext cx="1017414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5, quay 60 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repeat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4[fd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90] rt 60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3741676" y="4961239"/>
            <a:ext cx="1017414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6, quay 60 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repeat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4[fd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90] rt 60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3347" y="3355694"/>
            <a:ext cx="426418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25397" y="4200865"/>
            <a:ext cx="426418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49919" y="4988644"/>
            <a:ext cx="426418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23945" y="4803909"/>
            <a:ext cx="426418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10736" y="3859831"/>
            <a:ext cx="426418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428938" y="3140991"/>
            <a:ext cx="426418" cy="381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3741675" y="5390904"/>
            <a:ext cx="8450317" cy="61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6[repeat 4[fd 200 rt 90] rt 60]</a:t>
            </a:r>
          </a:p>
        </p:txBody>
      </p:sp>
    </p:spTree>
    <p:extLst>
      <p:ext uri="{BB962C8B-B14F-4D97-AF65-F5344CB8AC3E}">
        <p14:creationId xmlns:p14="http://schemas.microsoft.com/office/powerpoint/2010/main" val="47141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4" grpId="0"/>
      <p:bldP spid="15" grpId="0"/>
      <p:bldP spid="16" grpId="0"/>
      <p:bldP spid="17" grpId="0"/>
      <p:bldP spid="18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783" y="357808"/>
            <a:ext cx="9144000" cy="12835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tháng 3 năm 2022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Logo của em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538" y="1565645"/>
            <a:ext cx="11645462" cy="11460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Câu lệnh lặp lồng nhau (tiếp)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cơ bản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trúc câu lệnh lặp lồng nhau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814852" y="3350561"/>
            <a:ext cx="8124496" cy="736212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m[repeat n[các câu lệnh]]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6538" y="3334758"/>
            <a:ext cx="73101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quát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72052" y="3985372"/>
            <a:ext cx="11645462" cy="11460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Thực hành</a:t>
            </a:r>
          </a:p>
        </p:txBody>
      </p:sp>
    </p:spTree>
    <p:extLst>
      <p:ext uri="{BB962C8B-B14F-4D97-AF65-F5344CB8AC3E}">
        <p14:creationId xmlns:p14="http://schemas.microsoft.com/office/powerpoint/2010/main" val="133012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4182" y="1053352"/>
            <a:ext cx="9144000" cy="16419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Viết câu lệnh vẽ 6 hình vuông cạnh 200 bước lồng nhau</a:t>
            </a:r>
            <a:br>
              <a:rPr lang="en-US" dirty="0" smtClean="0"/>
            </a:br>
            <a:r>
              <a:rPr lang="en-US" dirty="0" smtClean="0"/>
              <a:t>classpoint.app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Repeat 4[Repeat 4[fd 200 rt 90] rt 90]</a:t>
            </a:r>
          </a:p>
          <a:p>
            <a:endParaRPr lang="en-US" dirty="0"/>
          </a:p>
        </p:txBody>
      </p:sp>
      <p:pic>
        <p:nvPicPr>
          <p:cNvPr id="10" name="btnInknoeActivit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227" y="5429250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3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4337230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true,&quot;HasMinimizeMode&quot;:false,&quot;TimerValue&quot;:&quot;04:00&quot;,&quot;HasAutoStart&quot;:false,&quot;HasCorrectAnswers&quot;:false,&quot;McqAnswers&quot;:[],&quot;ActivityId&quot;:&quot;&quot;,&quot;IaMcqCompetition&quot;:false,&quot;IsAnonymous&quot;:false,&quot;AutoAdvance&quot;:false,&quot;IsCompetitionMode&quot;:false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312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Thứ năm ngày 09 tháng 3 năm 2023 Tin học Thế giới Logo của em</vt:lpstr>
      <vt:lpstr>Fd 200 rt 90 fd 200 rt 90 fd 200 rt 90 fd 200 rt 90 repeat 4[Fd 200 rt 90 ]  </vt:lpstr>
      <vt:lpstr>Thứ ba ngày 01 tháng 3 năm 2022 Tin học Thế giới Logo của em</vt:lpstr>
      <vt:lpstr>Thứ ba ngày 01 tháng 3 năm 2022 Tin học Thế giới Logo của em</vt:lpstr>
      <vt:lpstr>Thứ sáu ngày 04 tháng 3 năm 2022 Tin học Thế giới Logo của em</vt:lpstr>
      <vt:lpstr>Viết câu lệnh vẽ 6 hình vuông cạnh 200 bước lồng nhau classpoint.app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tư, ngày 18 tháng 9 năm 2019 Tin học</dc:title>
  <dc:creator>Windows User</dc:creator>
  <cp:lastModifiedBy>Windows User</cp:lastModifiedBy>
  <cp:revision>102</cp:revision>
  <dcterms:created xsi:type="dcterms:W3CDTF">2019-09-18T02:37:42Z</dcterms:created>
  <dcterms:modified xsi:type="dcterms:W3CDTF">2023-03-09T02:37:43Z</dcterms:modified>
</cp:coreProperties>
</file>