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3" r:id="rId4"/>
    <p:sldId id="269" r:id="rId5"/>
    <p:sldId id="270" r:id="rId6"/>
    <p:sldId id="268" r:id="rId7"/>
    <p:sldId id="264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9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4E987-E171-47F1-98CA-932530C2951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CAEF4-F7F0-474E-B53F-33B5BCB3B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98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70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6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0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5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2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5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8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21FE-F9E8-4795-9DA8-EFC06A3E6A84}" type="datetimeFigureOut">
              <a:rPr lang="en-US" smtClean="0"/>
              <a:t>03/30/2023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7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1.png"/><Relationship Id="rId4" Type="http://schemas.openxmlformats.org/officeDocument/2006/relationships/image" Target="file:///C:\Program%20Files\Inknoe%20ClassPoint\Images\word_count_without%20result_default.p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96589" y="5562600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2" name="Picture 100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21503" y="2382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4" name="Picture 102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69071">
            <a:off x="70681" y="99092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5" name="Picture 103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130" y="5573712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7" name="TextBox 106"/>
          <p:cNvSpPr txBox="1">
            <a:spLocks noChangeArrowheads="1"/>
          </p:cNvSpPr>
          <p:nvPr/>
        </p:nvSpPr>
        <p:spPr bwMode="auto">
          <a:xfrm>
            <a:off x="3348571" y="754719"/>
            <a:ext cx="5499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TIN HỌC LỚP 5</a:t>
            </a:r>
          </a:p>
        </p:txBody>
      </p:sp>
      <p:sp>
        <p:nvSpPr>
          <p:cNvPr id="2148" name="TextBox 106"/>
          <p:cNvSpPr txBox="1">
            <a:spLocks noChangeArrowheads="1"/>
          </p:cNvSpPr>
          <p:nvPr/>
        </p:nvSpPr>
        <p:spPr bwMode="auto">
          <a:xfrm>
            <a:off x="2093599" y="5925858"/>
            <a:ext cx="71485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Lan 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2901914" y="150905"/>
            <a:ext cx="68516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CẨM VŨ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466" y="3433588"/>
            <a:ext cx="2381923" cy="21974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098" y="1933417"/>
            <a:ext cx="2268848" cy="2446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1639" y="3417742"/>
            <a:ext cx="2543175" cy="2381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58585" y="1694570"/>
            <a:ext cx="303847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7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repeatCount="indefinite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83" y="311488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1,2,3,4 SGK - Trang100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Rùa vẽ được hình nào khi thực hiện câu lệnh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hinhtron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 120 [fd 10 bk 10 rt 3]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2783" y="407090"/>
            <a:ext cx="9144000" cy="1283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năm ngày 30 tháng 3 năm 2023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760621" y="1541147"/>
            <a:ext cx="7115175" cy="43968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5: Luyện tập về thủ tục (tiếp)</a:t>
            </a:r>
            <a:endParaRPr lang="en-US" sz="2400" kern="10" dirty="0">
              <a:solidFill>
                <a:srgbClr val="0000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86" y="1365609"/>
            <a:ext cx="3342906" cy="3139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1885" y="1067654"/>
            <a:ext cx="4069625" cy="37353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2903" y="1220266"/>
            <a:ext cx="3575456" cy="34301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2351" y="5739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65294" y="4505034"/>
            <a:ext cx="101103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6[ fd 100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120[fd 10 bk 10 rt 3]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rt 60]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 vẽ 1 chấm tròn 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120[fd 10 bk 10 rt 3]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 vẽ 1 bông tuyết :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12[fd 10 bk 10 rt 30]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56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390" y="2582092"/>
            <a:ext cx="10210800" cy="16208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Lệnh vẽ 1 đường tròn </a:t>
            </a:r>
            <a:br>
              <a:rPr lang="en-US" dirty="0" smtClean="0"/>
            </a:br>
            <a:r>
              <a:rPr lang="en-US" dirty="0" smtClean="0"/>
              <a:t>to duongtron</a:t>
            </a:r>
            <a:br>
              <a:rPr lang="en-US" dirty="0" smtClean="0"/>
            </a:br>
            <a:r>
              <a:rPr lang="en-US" dirty="0" smtClean="0"/>
              <a:t>repeat 90[repeat 60[fd 5 rt 6] rt 4]</a:t>
            </a:r>
            <a:br>
              <a:rPr lang="en-US" dirty="0" smtClean="0"/>
            </a:br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922" y="840002"/>
            <a:ext cx="6556193" cy="60179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04412" y="1199005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01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tnInknoeActivit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227" y="5429250"/>
            <a:ext cx="2219546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6116" y="2038350"/>
            <a:ext cx="4914900" cy="441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509" y="1110343"/>
            <a:ext cx="95750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Repeat 4[Repeat 60[fd 5 rt 6] rt 90]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922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05584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3,&quot;OptionCount&quot;:4,&quot;WcOptionCount&quot;:10,&quot;HasMultipleSubmission&quot;:true,&quot;HasAutoStop&quot;:false,&quot;HasMinimizeMode&quot;:false,&quot;TimerValue&quot;:&quot;1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104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A. Hoạt động cơ bản Bài tập 1,2,3,4 SGK - Trang100 1. Rùa vẽ được hình nào khi thực hiện câu lệnh to hinhtron Repeat 120 [fd 10 bk 10 rt 3] end </vt:lpstr>
      <vt:lpstr>PowerPoint Presentation</vt:lpstr>
      <vt:lpstr>Lệnh vẽ 1 đường tròn  to duongtron repeat 90[repeat 60[fd 5 rt 6] rt 4] end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72</cp:revision>
  <dcterms:created xsi:type="dcterms:W3CDTF">2020-04-19T15:20:09Z</dcterms:created>
  <dcterms:modified xsi:type="dcterms:W3CDTF">2023-03-30T07:47:16Z</dcterms:modified>
</cp:coreProperties>
</file>